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972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数据智能与运营决策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20" y="32004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从经验驱动到数据驱动的决策升级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文旅数据"4V"特征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71600" y="1371600"/>
            <a:ext cx="6400800" cy="274320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64592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Volume × Velocity × Variety × Value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数据量大、实时性强、类型多样、价值密度低——需要AI挖掘才能转化为决策洞察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游客行为分析四大方法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方法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应用场景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AI价值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用户旅程分析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串联触点行为，识别流失率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自动生成旅程地图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评论情感分析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NLP情感分类+主题提取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发现体验短板和优势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客流模式分析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时间/空间分布优化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排班、动线、设施优化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预测性分析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客流量/收入/资源预测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AI多因素实时预测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智能定价与收益管理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动态定价：时间+供需+天气+竞品+画像五维调价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收益管理：旺季提价最大化，淡季增值不降价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价格弹性测试：AI自动A/B测试计算弹性系数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某民宿AI定价后RevPAR提升22%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风险预警三道防线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安全风险：AI视频分析人流密度+天气预警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舆情风险：AI社媒监听+负面情感自动报警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运营异常：退订率/流量/客诉异常自动检测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不同阶段数据工具选型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工具组合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月成本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初创型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Excel+平台后台+AI助手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0-200元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成长型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帆软BI/Metabase+AI分析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200-2000元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成熟型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数据中台+BI+AI模型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2000-10000元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0" y="182880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914400" y="29260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数据智能与运营决策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41148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数据智能与运营决策</dc:title>
  <dc:subject>PptxGenJS Presentation</dc:subject>
  <dc:creator>祝刚</dc:creator>
  <cp:lastModifiedBy>祝刚</cp:lastModifiedBy>
  <cp:revision>1</cp:revision>
  <dcterms:created xsi:type="dcterms:W3CDTF">2026-07-28T12:34:32Z</dcterms:created>
  <dcterms:modified xsi:type="dcterms:W3CDTF">2026-07-28T12:34:32Z</dcterms:modified>
</cp:coreProperties>
</file>