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AI驱动的精准营销与用户增长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GEO策略、用户画像、私域运营与数据复盘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掌握AI营销工具链四层架构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理解GEO概念及实施策略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学会用户画像构建与精准触达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掌握私域流量池智能化管理方法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建立数据驱动的营销复盘机制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AI营销工具链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GEO策略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用户画像与精准触达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社媒矩阵运营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私域流量管理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数据驱动复盘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5.1 AI营销工具链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从洞察到分析的全流程工具体系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AI营销工具链四层架构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功能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典型工具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洞察层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市场分析+用户画像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AI趋势分析、社媒监听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用户洞察报告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营销内容自动生成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AIGC文案/图像/视频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多形态营销内容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触达层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多渠道分发+精准投放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社媒管理、AI广告优化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精准触达用户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分析层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效果追踪+ROI归因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AI数据看板、行为分析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效果优化建议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洞察层：市场与用户洞察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AI趋势分析平台：监测行业热点和消费趋势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社交媒体监听工具：追踪品牌提及和用户情感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竞品分析工具：自动收集和分析竞品动态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关键词研究：发现用户搜索意图和需求缺口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从经验判断到数据驱动决策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内容层：AIGC营销内容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批量生成不同平台风格的营销文案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AI生成活动海报、产品配图、短视频素材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根据用户画像生成个性化推荐内容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多语言内容一键生成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内容生产效率提升10-100倍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触达层：精准投放与分发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AI广告优化：自动调价、受众优化、素材A/B测试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社交媒体管理工具：多平台一键分发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智能排期：根据用户活跃时间自动发布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私域触达：企微/社群AI自动化推送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从广撒网到精准触达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分析层：效果追踪与归因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AI数据看板：实时可视化核心指标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多渠道归因分析：识别高价值渠道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用户行为路径分析：发现转化瓶颈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AI生成优化建议：自动识别改进方向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从事后总结到实时优化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5.2 GEO策略：AI搜索时代的品牌曝光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Engine Optimization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什么是GEO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Generative Engine Optimization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生成式引擎优化（GEO）是针对AI搜索引擎（如Perplexity、ChatGPT Search）的品牌曝光优化策略。当用户询问旅游推荐时，AI引擎会生成回答，GEO的目标是确保你的品牌出现在AI生成的推荐中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GEO与传统SEO的区别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SEO优化搜索结果排名，GEO优化AI生成回答中的提及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SEO依赖关键词和链接，GEO依赖内容质量和权威性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SEO结果是链接列表，GEO结果是AI生成的自然语言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SEO影响点击率，GEO影响AI推荐概率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两者互补，GEO是SEO的AI时代延伸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GEO实施策略一：内容结构化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提供清晰的问答格式内容（FAQ）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使用结构化数据标记（Schema.org）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确保关键信息以简洁段落呈现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提供统计数据和事实依据增强权威性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内容被AI引擎抓取和引用的概率更高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GEO实施策略二：多源提及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在多个权威平台建立品牌存在（携程、马蜂窝、大众点评）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鼓励用户生成评价和游记内容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与旅游KOL和媒体合作增加品牌曝光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在行业报告和白皮书中获得提及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AI引擎综合多源信息生成推荐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案例：GEO实践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某精品民宿GEO优化效果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优化前：AI搜索推荐中品牌出现率仅5%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实施内容结构化+多源提及策略3个月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在携程、马蜂窝等平台完善信息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发布20+篇高质量游记和攻略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优化后品牌出现率提升至35%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GEO是AI时代品牌曝光的新战场，越早布局越有优势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5.3 用户画像构建与精准触达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数据驱动的用户理解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AI用户画像构建方法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数据采集：行为数据、交易数据、社交数据、反馈数据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AI分析：聚类分析识别用户群体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画像标签：兴趣偏好、消费能力、出行习惯、内容偏好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动态更新：画像随行为数据实时调整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从静态分群到动态画像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文旅用户画像维度</a:t>
            </a:r>
            <a:endParaRPr lang="en-US" sz="2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标签示例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应用场景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兴趣偏好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文化探索、自然风光、美食体验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内容推荐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消费能力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经济型、中端、高端奢华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产品定价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出行习惯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周末短途、长假远行、说走就走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营销时机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内容偏好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图文、短视频、直播、VR体验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内容形式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社交属性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独行、情侣、亲子、团建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产品组合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精准触达策略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基于画像的个性化内容推送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AI选择最佳触达时间和渠道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根据用户旅程阶段匹配内容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新品/活动优先推送给高意向用户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从千人一面到千人千面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用户旅程AI触点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灵感启发 -&gt; 信息搜索 -&gt; 决策预订 -&gt; 体验中 -&gt; 体验后分享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每个阶段都有AI触点：灵感阶段用AI内容种草，搜索阶段用GEO曝光，预订阶段用AI客服辅助，体验中用AI导览，体验后用AI工具辅助分享。主理人需在全程触点布局AI能力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5.4 社媒矩阵运营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AI驱动的多平台内容策略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主流平台特征与策略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小红书：种草为主，AI生成图文攻略和体验日记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抖音/快手：短视频为王，AI生成脚本+剪辑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微信公众号：深度内容，AI辅助长文撰写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视频号：社交分发，AI生成短视频+直播脚本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B站：长视频+社区，AI辅助知识型内容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AI社媒管理工具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内容排期工具：AI根据热度预测推荐发布时间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多平台分发工具：一次编辑多平台适配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评论管理工具：AI自动回复+情感分析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数据监控工具：跨平台数据汇总和对比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从手动运营到智能管理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AI社媒运营效率提升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5+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平台同步运营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AI适配多平台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3x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发布频率提升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智能排期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70%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评论及时回复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AI自动回复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案例：多平台内容矩阵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某文旅主理人AI社媒实践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每周生成30条内容（6平台x5条）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AI根据平台特征自动适配内容格式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主理人只需审核和微调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小红书粉丝3个月增长5000+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抖音视频播放量提升300%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AI让主理人具备多平台内容矩阵运营能力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5.5 私域流量池智能化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从流量收割到用户经营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私域流量的价值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公域流量成本持续上升，私域是降本关键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私域用户LTV（生命周期价值）远高于公域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私域支持深度用户关系和复购转化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AI工具使私域运营效率大幅提升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从流量思维到用户资产思维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AI赋能私域运营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AI客服：7x24小时响应，自动处理80%常见问题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智能社群运营：AI助手自动欢迎、答疑、促活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个性化推送：根据用户行为自动触发精准内容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用户分层管理：AI自动识别高价值用户和流失风险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从人工运营到智能自动化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私域AI工具矩阵</a:t>
            </a:r>
            <a:endParaRPr lang="en-US" sz="2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功能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效果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AI客服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自动问答、工单流转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响应时间&lt;10秒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社群助手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欢迎、答疑、促活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群活跃度+50%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智能推送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个性化内容触发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打开率+30%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用户雷达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行为追踪、流失预警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复购率+25%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5.6 数据驱动的营销复盘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用数据说话，用AI优化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关键指标体系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获客指标：曝光量、点击率、转化率、获客成本（CAC）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运营指标：留存率、活跃度、复购率、客单价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内容指标：阅读量、互动率、分享率、收藏率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ROI指标：各渠道投入产出比、LTV/CAC比值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AI自动生成数据看板和洞察报告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AI营销复盘四步法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数据采集 -&gt; AI分析 -&gt; 洞察生成 -&gt; 行动优化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AI自动采集多渠道数据，进行归因分析和趋势识别，生成可执行的优化建议，主理人审核后快速执行。每周一次小复盘，每月一次大复盘，形成持续优化闭环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AI复盘报告的价值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自动识别表现最佳和最差的内容/渠道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发现用户行为变化趋势和新兴需求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预测下一阶段最优资源分配方案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对比历史数据评估改进效果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从主观判断到数据驱动决策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没有测量就没有管理，没有AI就没有实时优化。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数据驱动营销原则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AI营销工具链四层架构：洞察-内容-触达-分析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GEO是AI搜索时代的品牌曝光新战场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用户画像驱动精准触达，覆盖用户旅程全触点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社媒矩阵AI运营可实现5+平台同步管理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私域AI工具矩阵显著提升用户经营效率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数据驱动复盘形成持续优化闭环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你的品牌在AI搜索引擎中的出现率如何？如何提升？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你的用户画像包含哪些维度？是否足够精准？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你的私域流量池中AI工具的使用比例是多少？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你如何衡量各营销渠道的ROI？AI如何帮助优化？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王金岗. 大数据背景下智慧旅游精准营销研究. 商业经济, 2024(3): 57-59.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Luo J M. AI adoption in travel marketing. J. Travel Res., 2024, 63(4): 891-908.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Gretzel U, et al. Smart tourism: foundations and developments. Electronic Markets, 2015, 25(3): 179-188.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Li X, et al. Generative AI and marketing. Journal of Marketing, 2023, 87(5): 1-15.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AI驱动的精准营销与用户增长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AI驱动的精准营销与用户增长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