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notesMasterIdLst>
    <p:notesMasterId r:id="rId3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3200400"/>
            <a:ext cx="2743200" cy="2743200"/>
          </a:xfrm>
          <a:prstGeom prst="ellipse">
            <a:avLst/>
          </a:prstGeom>
          <a:solidFill>
            <a:srgbClr val="1C7293">
              <a:alpha val="4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457200" y="-457200"/>
            <a:ext cx="1828800" cy="1828800"/>
          </a:xfrm>
          <a:prstGeom prst="ellipse">
            <a:avLst/>
          </a:prstGeom>
          <a:solidFill>
            <a:srgbClr val="21295C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914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46304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AIGC内容创作与IP打造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731520" y="301752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从内容生产范式变革到虚拟数字人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45720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本章导览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840480" cy="3657600"/>
          </a:xfrm>
          <a:prstGeom prst="rect">
            <a:avLst/>
          </a:prstGeom>
          <a:solidFill>
            <a:srgbClr val="E8F4F8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学习目标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1554480"/>
            <a:ext cx="347472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理解AIGC对文旅内容生产的革命性影响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掌握提示词工程四要素法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学会使用AI生成文案、图像和视频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了解虚拟数字人在文旅中的应用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建立AIGC内容质量管控机制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0" y="1005840"/>
            <a:ext cx="4114800" cy="3657600"/>
          </a:xfrm>
          <a:prstGeom prst="rect">
            <a:avLst/>
          </a:prstGeom>
          <a:solidFill>
            <a:srgbClr val="F1F5F9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54880" y="109728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内容大纲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54880" y="1554480"/>
            <a:ext cx="37490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AIGC技术概览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文案生成技巧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图像与视频生成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虚拟数字人与IP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质量管控与合规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4.1 AIGC技术概览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内容生产范式的根本性变革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AIGC的定义与发展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AIGC = Artificial Intelligence Generated Content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涵盖文本、图像、音频、视频等多模态内容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2022年ChatGPT、Midjourney等工具实现质的飞跃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内容生产效率和质量发生根本性变化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从"实验性技术"到"生产力工具"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传统模式 vs AIGC模式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3474720"/>
          </a:xfrm>
          <a:prstGeom prst="rect">
            <a:avLst/>
          </a:prstGeom>
          <a:solidFill>
            <a:srgbClr val="F1F5F9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18872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传统内容生产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640080" y="1645920"/>
            <a:ext cx="35661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人力密集型模式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文案人员撰写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摄影师拍摄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拍摄团队制作视频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成本高、周期长、产能有限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每周几条内容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754880" y="1097280"/>
            <a:ext cx="3931920" cy="3474720"/>
          </a:xfrm>
          <a:prstGeom prst="rect">
            <a:avLst/>
          </a:prstGeom>
          <a:solidFill>
            <a:srgbClr val="E8F4F8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37760" y="118872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AIGC内容生产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937760" y="1645920"/>
            <a:ext cx="35661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人机协作模式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AI生成+人工优化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文字直接生成图片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AI视频一键产出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成本低、周期短、产能大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每天数十条内容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AIGC在文旅的应用价值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效率层：显著降低内容生产时间和人力成本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创意层：AI跨界联想激发新创意方向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个性化层：根据不同受众快速生成差异化内容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多语言层：一键生成多语言版本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多平台层：同一素材适配多个平台格式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AIGC带来的效率变革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377440" cy="2743200"/>
          </a:xfrm>
          <a:prstGeom prst="rect">
            <a:avLst/>
          </a:prstGeom>
          <a:solidFill>
            <a:srgbClr val="065A82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20x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内容产出效率提升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从每周几条到每天数十条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108960" y="1371600"/>
            <a:ext cx="2377440" cy="2743200"/>
          </a:xfrm>
          <a:prstGeom prst="rect">
            <a:avLst/>
          </a:prstGeom>
          <a:solidFill>
            <a:srgbClr val="1C7293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29184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90%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329184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单位成本降低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29184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相比传统内容生产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760720" y="1371600"/>
            <a:ext cx="2377440" cy="2743200"/>
          </a:xfrm>
          <a:prstGeom prst="rect">
            <a:avLst/>
          </a:prstGeom>
          <a:solidFill>
            <a:srgbClr val="065A82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94360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5+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594360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多平台同步适配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94360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一次生成多平台版本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4.2 文案生成：从种草到品牌故事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提示词工程是核心技能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提示词四要素法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角色 → 任务 → 约束 → 示例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角色：设定AI的专业身份；任务：明确具体产出要求；约束：限定字数、风格、关键词；示例：提供参考样本。四要素齐备时，AI生成质量显著提升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种草文案生成技巧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小红书/抖音种草文案有特定结构：标题→痛点→体验→行动召唤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用结构化提示词模板批量生成不同主题内容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示例：茶园民宿可生成"春茶采摘""茶文化研学""周末逃离"等主题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关键：明确平台风格和目标受众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每次生成3-5个版本，人工筛选最优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品牌故事撰写方法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品牌故事是建立情感连接的重要工具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主理人提供关键事实和品牌理念（真实素材）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AI负责结构优化和语言润色（表达提升）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核心情感内核必须来自主理人真实经历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AI可以优化叙事结构但不能编造情感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多语言内容生成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面向国际游客的文旅项目可极大降低翻译成本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主理人只需中文撰写核心内容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AI生成英语、日语、韩语等多种语言版本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根据目标文化进行表达习惯适配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从"专业翻译"到"AI翻译+人工校对"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案例：种草文案批量生成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3474720"/>
          </a:xfrm>
          <a:prstGeom prst="rect">
            <a:avLst/>
          </a:prstGeom>
          <a:solidFill>
            <a:srgbClr val="FAF3E0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1887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55448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某茶园民宿AIGC内容实践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2103120"/>
            <a:ext cx="7680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主题方向：春茶采摘体验、茶文化研学、周末逃离城市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使用提示词四要素法生成小红书种草文案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每主题生成5个版本，人工筛选最优1-2篇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同步生成抖音短视频脚本和公众号长文版本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每周产出15篇高质量内容，效率提升20倍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39319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内容产出效率提升20倍，视觉风格统一性显著提高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4.3 图像与视频生成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视觉内容的高效产出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AI图像生成工具与应用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Midjourney：高质量艺术风格图片，$10-30/月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Stable Diffusion：开源免费，可自部署和定制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DALL-E：与ChatGPT集成，操作简便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应用：目的地概念图、季节海报、社交媒体配图、文创设计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AI图像生成技巧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关键：将文旅场景视觉元素转化为精确提示词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元素包括：自然风光、文化符号、人物活动、色彩氛围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先生成概念图，再用AI修图工具优化细节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批量生成适配不同平台尺寸的图片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建立品牌视觉风格的提示词模板库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AI视频生成工具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Sora：OpenAI视频生成，高质量但使用受限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Runway：AI视频编辑和生成，$15/月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可灵：国产AI视频工具，适合短视频内容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应用：产品宣传短片、社媒短视频、虚拟游览视频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AI图片编辑与优化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智能修图：去除杂物、优化光线、增强色彩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风格迁移：将普通照片转化为特定艺术风格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批量resize：一次生成适配不同平台尺寸的图片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背景替换：将产品置于不同场景中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从"专业设计师"到"AI+主理人"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案例：季节海报AI生成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3474720"/>
          </a:xfrm>
          <a:prstGeom prst="rect">
            <a:avLst/>
          </a:prstGeom>
          <a:solidFill>
            <a:srgbClr val="FAF3E0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1887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55448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某古镇四季概念海报制作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2103120"/>
            <a:ext cx="7680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以往：聘请设计师一周完成4张季节海报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现在：AI在2小时内完成初稿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主理人微调后即可发布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内容产出效率提升20倍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视觉风格统一性显著提高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39319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AI图像生成不是替代设计师，而是让主理人具备设计能力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4.4 虚拟数字人与文旅IP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品牌代言的数字化升级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虚拟数字人概念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AI驱动的虚拟形象，可作为品牌"数字代言人"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实现全天候品牌互动和内容输出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结合大语言模型实现智能问答和互动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降低品牌代言成本和风险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从"真人代言"到"数字人代言"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文旅场景中的三类应用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品牌代言：虚拟形象作为目的地数字代言人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智能导览：AR导览+AI问答，虚拟导游形象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文化角色活化：将历史人物/文化符号转化为数字人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如"李白"AI数字人讲解唐诗文化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呼伦贝尔"呼伦""贝尔"虚拟数字人实践</a:t>
            </a:r>
            <a:endParaRPr lang="en-US" sz="1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IP形象AI迭代设计方法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基于AIGC的"文本生成图像"IP形象迭代设计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从"设计师手工创作"到"AI生成+人工精选"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可以快速生成多个方案进行比较和优化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降低IP形象设计的成本和时间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云台山IP形象升级案例的成功实践</a:t>
            </a:r>
            <a:endParaRPr lang="en-US" sz="1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虚拟数字人应用对比</a:t>
            </a:r>
            <a:endParaRPr lang="en-US" sz="24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应用场景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功能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技术要求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成本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品牌代言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社媒内容输出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智能导览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AR+AI问答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文化活化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历史人物互动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客服代言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品牌化AI客服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4.5 质量管控与版权合规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AI内容不能"失控"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AI生成内容的"幻觉"问题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AI可能生成看似合理但实际错误的信息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文旅场景风险：编造景点信息、错误历史描述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尤其涉及历史文化内容必须人工核查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建立"AI生成→人工审核→修改发布"三步流程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不能盲目信任AI输出</a:t>
            </a:r>
            <a:endParaRPr lang="en-US" sz="15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AIGC内容管控三审制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一审事实 → 二审版权 → 三审文化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一审事实准确性：有无错误信息；二审版权合规性：有无侵权风险；三审文化敏感性：有无文化误读。每条AI生成内容在发布前必须通过三审</a:t>
            </a:r>
            <a:endParaRPr lang="en-US" sz="15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版权合规要点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AIGC生成内容版权归属目前法律界尚无定论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AI生成图像可能包含受版权保护元素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与已有作品高度相似可能构成侵权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商业推广需关注平台AI内容标注政策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建议保留提示词记录作为创作证据</a:t>
            </a:r>
            <a:endParaRPr lang="en-US" sz="15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文化敏感性审查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文旅内容涉及地方文化、民族文化、宗教信仰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AI训练数据偏差可能产生不当表述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主理人是文化内容的"守门人"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需要审查AI输出内容的文化敏感性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避免因文化误读引发公关危机</a:t>
            </a:r>
            <a:endParaRPr lang="en-US" sz="15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457200"/>
            <a:ext cx="3657600" cy="36576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7315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"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1371600" y="1828800"/>
            <a:ext cx="6400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AI可以生成内容，但判断内容是否合适发布，永远是人的责任。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371600" y="384048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内容管理原则</a:t>
            </a:r>
            <a:endParaRPr lang="en-US" sz="1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本章要点回顾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AIGC使内容生产从"人力密集型"转向"人机协作"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提示词四要素法：角色-任务-约束-示例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AI图像和视频生成大幅降低视觉内容门槛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虚拟数字人可用于品牌代言、智能导览、文化活化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AIGC内容必须执行三审制：事实→版权→文化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主理人是AI内容质量的最终守门人</a:t>
            </a:r>
            <a:endParaRPr lang="en-US" sz="15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思考与讨论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Q1: 你目前使用最多的AIGC工具是什么？效果如何？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Q2: 尝试用提示词四要素法为你的项目生成一篇小红书种草文案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Q3: 你的文旅项目适合哪种虚拟数字人应用？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Q4: 如何建立适合你团队规模的AIGC内容审核流程？</a:t>
            </a:r>
            <a:endParaRPr lang="en-US" sz="15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唐浩天, 孔维, 骆方丽. 基于文旅大数据的生成式AI训练模型初探. 信息记录材料, 2024, 25(6): 88-91.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李玲, 张雨, 孙亚欣. AIGC赋能文旅IP形象的设计方法创新. 包装工程, 2024, 45(8): 120-128.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韩瑜. "AI+文旅"引领智慧旅游新体验. 数字通信世界, 2024(3): 56-58.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AIGC赋能地方旅游文创产品个性化定制与销售. 包装工程, 2025, 46(4): 88-96.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0" y="1645920"/>
            <a:ext cx="2743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AIGC内容创作与IP打造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914400" y="393192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 | 祝刚 著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第4章 AIGC内容创作与IP打造</dc:title>
  <dc:subject>PptxGenJS Presentation</dc:subject>
  <dc:creator>祝刚</dc:creator>
  <cp:lastModifiedBy>祝刚</cp:lastModifiedBy>
  <cp:revision>1</cp:revision>
  <dcterms:created xsi:type="dcterms:W3CDTF">2026-07-28T12:54:02Z</dcterms:created>
  <dcterms:modified xsi:type="dcterms:W3CDTF">2026-07-28T12:54:02Z</dcterms:modified>
</cp:coreProperties>
</file>