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ACT-P能力升级理论框架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AI赋能主理人能力转型模型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理解ACT-P模型的理论基础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掌握A/C/T/P四个维度的具体内容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学会使用能力自评工具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制定个人90天升级计划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理论基础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A维度：认知升级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C维度：技术能力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T维度：模式转型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P维度：生态进化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评估与规划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3.1 理论基础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三个理论源流的融合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理论源流一：胜任力理论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McClelland提出，强调用行为表现而非智力测试评估人才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智慧旅游人才胜任力指标体系中能力维度影响最大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ACT-P继承了"行为导向"原则——能力升级是行为模式转变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不是知识积累，而是行为模式的系统化改变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关注"能做什么"而非"知道什么"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理论源流二：技术采纳模型（TAM）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核心变量：感知有用性 + 感知易用性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解释用户接受新技术的心理机制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A维度（认知）对应TAM的感知有用性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C维度（能力）对应TAM的感知易用性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主理人是否使用AI工具取决于价值认知和使用门槛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理论源流三：精益创业方法论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核心："构建-测量-学习"迭代循环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T维度（转型）和P维度（进化）应用此循环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生成式AI正重塑企业的价值主张、价值创造和价值获取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强调快速验证、数据驱动、持续迭代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从"完美计划"到"快速试错"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ACT-P模型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→ C → T → P（螺旋上升）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AI-enabled Competency Transformation for Practitioners：认知升级驱动能力获取，能力应用推动模式转型，转型实践反哺持续成长，成长又催生新的认知升级——四个维度不是线性递进，而是螺旋上升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3.2 A维度：AI认知与思维升级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ACT-P模型的基础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AI认知的两个极端误区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误区一：将AI视为无所不能的"魔法"，期望自动解决一切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误区二：将AI视为"噱头"，认为与实际业务无关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两种认知都偏离了现实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正确认知需要三个层次的递进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大多数主理人需要先纠正认知误区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第一层：理解AI能力边界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生成式AI擅长：模式识别、内容生成、语言理解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生成式AI局限：事实核查、复杂推理、创造性判断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主理人需了解"AI能做什么"和"AI不能做什么"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避免过度依赖或过度排斥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Tussyadiah指出智能自动化需要行为洞察支撑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第二层：建立人机协作思维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AI不是替代人，而是放大人的能力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将AI视为"数字助手"而非"竞争对手"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工作拆解为"AI擅长的"和"人擅长的"两部分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AI擅长：文案初稿、数据整理、图像生成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人擅长：创意判断、情感沟通、文化解读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第三层：AI优先决策习惯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面对任何任务，先问"AI能不能帮我解决"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这种思维习惯的养成是认知升级的最终目标。大多数主理人停留在第一层，优秀者达到第二层，卓越者已进入第三层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3.3 C维度：AI技术能力与工具应用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四大技能簇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技能簇一：内容生产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提示词工程：精确描述需求让AI生成高质量内容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多模态内容生成：文案、图像、音频、视频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内容质量控制：审核、修改、优化AI生成内容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当前使用频率最高的AI技能簇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核心能力：将模糊需求转化为精确指令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技能簇二：数据分析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数据采集：游客行为、市场、竞品数据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数据分析：趋势识别、用户分群、效果归因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数据可视化：将分析结果转化为图表和报告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成长型和成熟型主理人尤为重要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核心能力：从数据中发现问题和机会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技能簇三：营销自动化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GEO策略：让品牌在AI搜索中获得优先生成推荐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社交媒体AI运营：内容排期、互动管理、效果监测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私域智能化：微信群/企微中部署AI客服和自动化流程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核心能力：多渠道协同和精准触达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技能簇四：智能体部署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AI智能体配置与调优：客服机器人、内容机器人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多智能体协同：让不同功能智能体协同工作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智能体与人工衔接：设计AI与人工切换流程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核心能力：从"使用工具"到"管理AI团队"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四大技能簇对比</a:t>
            </a:r>
            <a:endParaRPr lang="en-US" sz="2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技能簇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核心能力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学习难度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内容生产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提示词+多模态生成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所有阶段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采集+分析+可视化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成长型+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营销自动化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GEO+社媒+私域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成长型+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智能体部署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配置+协同+衔接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成熟型+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3.4 T维度：商业模式与运营转型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技术能力转化为商业价值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价值主张重构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从"标准产品"到"千人千面个性化体验"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AI根据游客兴趣、年龄、文化背景生成差异化内容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同一目的地可以服务不同类型游客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价值主张从"我提供什么"到"你需要什么"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个性化使产品溢价成为可能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渠道通路优化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AI工具使主理人可同时运营多个内容平台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每个平台内容通过AIGC进行适配性生成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AI搜索引擎成为新流量入口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GEO策略重要性日益凸显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从"依赖平台"到"多渠道+自有流量"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收入模式多元化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传统：体验销售+住宿收入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新增：内容付费、知识付费、IP授权、数字产品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"合成体验经济"概念——AI重构体验共创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从"一次交易"到"全生命周期价值"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收入结构从"单一"到"复合"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3.5 P维度：持续成长与生态进化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长期发展维度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个人品牌建设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信息过载时代，个人品牌是最可靠的"流量入口"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AI工具使品牌建设更高效——内容矩阵、多平台分发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品牌核心：独特价值观和人格魅力仍需主理人定义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从"经营产品"到"经营个人品牌"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品牌资产是长期竞争力的基石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团队与组织升级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从"超级个体"进化为"智能组织"领导者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建立"人+AI"混合团队模式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制定AI工具使用标准和流程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培养团队成员AI素养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AGILE框架为AI增强工作场所提供参考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生态融入与协同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单个主理人能力再强也有边界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融入更大文旅生态系统是持续成长关键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与目的地管理组织、其他主理人、技术供应商协同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保持对技术趋势的敏感度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从"独立运营"到"生态协作"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3.6 能力评估与升级路径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实用工具与方法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ACT-P四维自评体系</a:t>
            </a:r>
            <a:endParaRPr lang="en-US" sz="2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  <a:gridCol w="914400"/>
              </a:tblGrid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AI能力边界认知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不了解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基本了解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精确掌握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人机协作思维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视为威胁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知道可协作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熟练分工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提示词工程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不会写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能写基本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精通模板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智能体部署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不了解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知道概念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已部署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价值主张个性化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部分个性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千人千面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收入结构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单一来源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2-3种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多元复合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个人品牌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无品牌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有一定知名度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有影响力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生态协作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独立运营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少量合作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深度融入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90天升级路径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463040" cy="22860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自评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四维度1-5分自评，识别瓶颈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9" name="Shape 7"/>
          <p:cNvSpPr/>
          <p:nvPr/>
        </p:nvSpPr>
        <p:spPr>
          <a:xfrm>
            <a:off x="214884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4028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24028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聚焦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选择最低维度作为突破点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1188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93192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93192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计划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93192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制定学习目标和实践项目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0352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Shape 17"/>
          <p:cNvSpPr/>
          <p:nvPr/>
        </p:nvSpPr>
        <p:spPr>
          <a:xfrm>
            <a:off x="553212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2356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62356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执行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2356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90天密集学习和实践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99516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Shape 22"/>
          <p:cNvSpPr/>
          <p:nvPr/>
        </p:nvSpPr>
        <p:spPr>
          <a:xfrm>
            <a:off x="7223760" y="1828800"/>
            <a:ext cx="1463040" cy="2286000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31520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复盘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31520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重新自评，调整策略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案例：ACT-P自评实践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某民宿主理人的90天升级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自评结果：A=3, C=2, T=4, P=3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瓶颈维度：C（AI技术能力）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第1-30天：学习提示词工程和AIGC文案生成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第31-60天：学习AI图像生成和短视频制作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第61-90天：学习数据分析工具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90天后C维度从2提升至4，整体运营效率显著提升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ACT-P模型融合胜任力理论、TAM和精益创业三大理论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A维度三层递进：理解边界→人机协作→AI优先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C维度四大技能簇：内容生产、数据分析、营销自动化、智能体部署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T维度重构价值主张、渠道和收入模式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P维度关注个人品牌、团队升级和生态融入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90天螺旋升级：自评→聚焦→计划→执行→复盘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你的ACT-P四维自评分数各是多少？瓶颈在哪里？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如果只选一个维度在未来90天突破，你选哪个？为什么？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你当前使用频率最高的AI工具是什么？效果如何？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你的商业模式中，哪些环节可以通过AI实现个性化转型？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陈宇, 唐永芳. 智慧旅游人才胜任力模型构建研究. 旅游论坛, 2021, 14(5): 78-86.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Kanbach D K, et al. The GenAI is out of the bottle. Review of Managerial Science, 2023, 17(8): 2821-2848.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Tussyadiah I. A review of research into automation in tourism. Annals of Tourism Research, 2020, 81: 102883.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Christou E, et al. Generative AI as a tourism actor. SSRN, 2025.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Sridevi S, Ganesh Babu A. Redesigning curricula of tourism education. J. Management, 2026, 13(1): 10334.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ACT-P能力升级理论框架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ACT-P能力升级理论框架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