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文旅主理人的角色重构与身份转型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从导游/运营者到创意策展人+技术操盘手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理解"主理人"概念的内涵与外延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掌握四条典型进化路径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明确AI时代主理人的双重定位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识别五类主理人画像及其特征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主理人概念界定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四条进化路径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双重核心定位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五类典型画像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2.1 "主理人"概念兴起与内涵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一个正在被重新定义的角色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"主理人"的词源与语义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"主理"= 主导 + 治理的双重含义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强调对项目的主导权和亲自参与运营治理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与企业经理不同：更强个人品牌属性和创意策展特征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与创业者不同：强调长期深度经营而非快速规模化退出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在文旅语境中具有特定内涵和应用场景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文旅主理人定义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个人品牌 + 创意策展 + 直接用户关系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以个人品牌和创意洞察为核心竞争力，直接负责文旅项目的策划、运营和持续迭代，并与消费者建立直接情感连接的经营主体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主理人模式兴起的背景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体验经济成熟：游客对标准化产品兴趣下降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创作者经济发展：个人品牌建设门槛降低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社交媒体普及：以人为核心的经营模式成为可能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AI工具普惠：个体运营能力被显著放大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"有温度的体验"需求上升：人际关系不可替代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主理人与传统经营者的区别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品牌驱动 vs 资源驱动：核心竞争力来源不同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深度经营 vs 规模扩张：经营逻辑不同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直接关系 vs 间接关系：与用户的连接方式不同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创意策展 vs 流程管理：核心能力要求不同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人格化 vs 机构化：品牌呈现方式不同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2.2 四条典型进化路径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不同背景从业者的主理人转型之路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路径一：从导游到体验主理人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导游的信息传递功能被AI导览部分替代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但情感连接、即时互动、文化解读能力不可替代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进化关键：从"信息传递者"到"体验设计者"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将讲解服务升级为综合体验产品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核心能力迁移：游客心理洞察+体验策划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路径二：从民宿运营者到空间主理人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民宿运营者天然具有"主理人"属性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经营的不只是住宿空间，更是生活方式表达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AI工具赋能：内容营销、客户关系、运营流程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进化方向：从住宿服务到生活方式品牌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核心能力迁移：空间运营+品牌建设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路径三：从内容创作者到IP主理人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旅游博主/短视频创作者积累了粉丝和内容能力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自然延伸到文旅产品开发——线上流量转线下体验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优势：自带流量和内容创作能力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挑战：线下运营管理和供应链整合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核心能力迁移：流量运营+产品变现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路径四：从文化传承者到文创主理人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非遗传承人、手工艺人、文化研究者群体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AI工具帮助将文化资源转化为可体验、可消费产品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AIGC为文创产品个性化定制提供新路径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进化方向：从技艺传承到文创开发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核心能力迁移：文化深度+产品创新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四条进化路径对比</a:t>
            </a:r>
            <a:endParaRPr lang="en-US" sz="2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路径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前身角色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核心能力迁移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AI杠杆点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体验主理人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导游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讲解→体验设计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AI内容生成、用户画像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空间主理人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民宿运营者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住宿→生活方式品牌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AI营销、智能客服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IP主理人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内容创作者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流量→产品变现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AIGC内容矩阵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文创主理人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文化传承者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技艺→文创开发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AIGC设计、个性化定制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2.3 AI时代的双重定位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创意策展人 + 技术操盘手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定位一：创意策展人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主理人在文化解读、体验设计、故事讲述方面的独特价值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"为什么讲这个故事"需要人文洞察和在地经验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"如何让游客与地方产生情感连接"需要创意判断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"什么体验能让人记住一辈子"需要审美和共情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这些是AI难以替代的核心能力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定位二：技术操盘手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有效利用AI工具放大创意价值的能力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再好的创意，缺乏高效传播和运营手段也难成闭环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需要掌握从AIGC到数据分析到智能体部署的工具链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将技术作为"能力放大器"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技术能力是可学习的，创意洞察是需积累的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优秀主理人 = 有技术手的策展人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创意洞察（不可替代） × AI工具杠杆（可学习）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用创意定义方向，用技术实现落地。两个定位不是对立而是互补——优秀的主理人应该是"有技术手的策展人"或"有策展脑的技术人"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2.4 五类典型画像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不同发展阶段的主理人特征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类型一：初创型主理人（探索者）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刚进入文旅赛道，运营单一项目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AI工具使用较少，以手工运营为主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核心需求：快速验证产品-市场匹配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关键挑战：资源有限、经验不足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AI工具价值：低成本内容创作和获客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类型二：成长型主理人（增长者）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已跑通初步商业模式，正在寻求规模化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开始系统性使用AI工具（AI客服、AIGC矩阵）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工具之间缺乏整合，存在数据孤岛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核心需求：建立标准化运营流程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关键挑战：从"能做"到"能复制"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类型三：成熟型主理人（效率者）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运营多个项目或较大规模业务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AI工具深度嵌入业务流程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面临"工具碎片化"和"数据孤岛"问题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核心需求：系统集成和数据驱动决策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关键挑战：从"工具使用"到"系统建设"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类型四：IP型主理人（影响者）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以个人品牌为核心资产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通过内容矩阵和社群运营驱动业务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AI工具是内容生产的核心引擎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核心需求：内容规模化生产和品牌价值变现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关键挑战：保持内容质量和品牌一致性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类型五：生态型主理人（平台者）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从单一主理人发展为平台型运营者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连接多个主理人和供应商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AI智能体和多Agent系统是运营基础设施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核心需求：生态治理和平台效率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关键挑战：从"经营者"到"赋能者"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五类画像对比</a:t>
            </a:r>
            <a:endParaRPr lang="en-US" sz="2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类型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特征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AI成熟度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核心需求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初创型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单一项目，手工运营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快速验证PMF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成长型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跑通模式，寻求规模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标准化流程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成熟型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多项目，工具碎片化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较高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系统集成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个人品牌为核心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内容规模化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生态型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平台型运营者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很高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生态治理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案例：星球花园主理人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从园艺达人到文旅主理人——"二木"的进化之路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"二木"本名肖杰，多肉植物达人、知名园艺作家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微博粉丝200万，奥雅股份文旅开发主理人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星球花园占地160亩，集花园、植物园、美术馆于一体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一年游览人次超20万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从内容创作者成功转型为空间主理人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个人品牌+专业内容+空间运营 = 主理人模式的典型路径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457200"/>
            <a:ext cx="3657600" cy="36576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7315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371600" y="182880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主理人不是一份工作，而是一种将个人热爱转化为商业价值的生活方式。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行业观察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主理人 = 个人品牌+创意策展+直接用户关系的经营主体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四条进化路径：导游→体验、民宿→空间、创作者→IP、传承者→文创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AI时代双重定位：创意策展人（不可替代）+技术操盘手（可学习）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五类画像：初创型、成长型、成熟型、IP型、生态型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不同类型面临不同核心约束，需差异化升级策略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你目前处于五类主理人画像的哪个阶段？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你的核心进化路径是哪一条？关键能力迁移点是什么？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在"创意策展人"和"技术操盘手"两个定位中，你更偏重哪个？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你所在阶段最迫切需要解决的问题是什么？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Salamzadeh A, et al. Quantum-enhanced AI entrepreneurship in tourism. JER, 2025, 3(2): 54.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陶楠. 旅游人才胜任力模型构建及评价研究. 旅游论坛, 2021, 14(3): 56-64.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Luo J. Construction on vocational competency model for tourism talents. ICTR, 2018: 145-152.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陈宇, 唐永芳. 智慧旅游人才胜任力模型构建研究. 旅游论坛, 2021, 14(5): 78-86.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文旅主理人的角色重构与身份转型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文旅主理人的角色重构与身份转型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