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面向未来的文旅主理人生态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32004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生态系统、平台共生、政策红利与2030图景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生态系统四层结构</a:t>
            </a:r>
            <a:endParaRPr lang="en-US" sz="2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构成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功能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主理人+团队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项目策划与运营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内容/交易/AI平台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流量、工具、基础设施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目的地资源+供应商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产品和服务物质基础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环境层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政策+技术+经济+文化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影响发展方向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生态演化三大趋势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去中心化：从大型企业集中供给到主理人分布式供给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智能化：AI从辅助工具进化为基础设施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融合化：文旅与教育、科技、娱乐、零售深度融合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找到并巩固自己的生态位，比盲目扩张更重要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平台与主理人博弈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347472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234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平台价值捕获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73736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流量分发权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交易佣金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数据资产控制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931920" cy="347472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234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主理人策略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937760" y="173736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多平台布局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私域流量沉淀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品牌驱动而非流量驱动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国际趋势四大方向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体验经济深度化：从观光到体验旅游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可持续旅游主流化：环保和社会影响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数字游民规模化：工作+旅行一体化新赛道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AI原生旅游产品：以AI为核心重新设计产品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面向2030未来图景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从"AI赋能"到"AI原生"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每个主理人都有"AI团队"，5-10人团队实现过去50人产出。核心竞争力进一步聚焦于创意洞察、文化解读和关系建设——人类独有价值领域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29260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面向未来的文旅主理人生态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41148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面向未来的文旅主理人生态</dc:title>
  <dc:subject>PptxGenJS Presentation</dc:subject>
  <dc:creator>祝刚</dc:creator>
  <cp:lastModifiedBy>祝刚</cp:lastModifiedBy>
  <cp:revision>1</cp:revision>
  <dcterms:created xsi:type="dcterms:W3CDTF">2026-07-28T12:34:32Z</dcterms:created>
  <dcterms:modified xsi:type="dcterms:W3CDTF">2026-07-28T12:34:32Z</dcterms:modified>
</cp:coreProperties>
</file>