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展望票根经济四个未来发展方向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理解从"票根"到"数字身份"的演进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掌握跨省协作实施路径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了解"体验驱动"升级方向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提出促进发展的政策建议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方向1：票根→数字身份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当前：票根与特定消费行为绑定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未来：数字文旅身份=消费行为+评价记录+社交互动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动态权益推荐：高信用→更多专属权益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路径：票根+画像(近期)→完整身份(中期)→信用驱动(远期)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方向2：单省→跨省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"贵州+云南+四川"西南票根联盟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"贵州+珠三角"客源地联动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实施路径：标准互认→平台互联→权益共享→分账协商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客源互送和权益互认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方向3：优惠驱动→体验驱动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问题：单纯折扣→同质化竞争+价格战风险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升级：专属游览路线(VIP/幕后参观)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特色文化体验(手工艺制作/地戏互动)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社交分享激励+个性化定制(千人千面)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方向4：AI辅助→AI原生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AI辅助(2026)：OCR+权益推荐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AI驱动(2027-2028)：动态定价+智能匹配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AI原生(2029+)：AI定义业务逻辑——自主生成权益/定价/风控/创新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条件：数据积累+模型能力+流程重构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五条政策建议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1.纳入省级"十五五"文旅发展规划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2.设立票根经济发展专项资金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3.制定票根经济行业标准(数据/权益/核验/分账)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4.建立跨部门协调机制(文旅/交通/商务/大数据)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5.支持AI技术创新(平台+高校+科研院所合作)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实施路径时间表</a:t>
            </a:r>
            <a:endParaRPr lang="en-US" sz="2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20040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年份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目标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完善"票多多"，扩大商户参与面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启动跨省票根联盟试点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推进数字文旅身份体系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实现AI驱动阶段目标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向AI原生迈进，全国领先生态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四个方向：数字身份/跨省协作/体验驱动/AI原生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五条政策建议：规划/资金/标准/协调/技术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2026-2030五年实施路径清晰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票根经济=贵州文旅高质量发展的重要引擎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"四化"展望：数字化/智能化/生态化/人本化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5488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数字身份对隐私保护提出什么新挑战？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设计"贵州+云南+四川"西南票根联盟方案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"体验驱动"与"优惠驱动"在商业模式上有何根本变化？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AI原生阶段可能面临哪些伦理问题？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论述票根经济如何助力乡村振兴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 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4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票根经济的未来发展与政策建议</dc:title>
  <dc:subject>PptxGenJS Presentation</dc:subject>
  <dc:creator>祝刚</dc:creator>
  <cp:lastModifiedBy>祝刚</cp:lastModifiedBy>
  <cp:revision>1</cp:revision>
  <dcterms:created xsi:type="dcterms:W3CDTF">2026-07-28T12:35:36Z</dcterms:created>
  <dcterms:modified xsi:type="dcterms:W3CDTF">2026-07-28T12:35:36Z</dcterms:modified>
</cp:coreProperties>
</file>