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未来展望与可持续发展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技术趋势、伦理责任与长期主义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了解AI技术前沿趋势及文旅应用前景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理解AI伦理与责任的重要性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掌握文旅可持续发展的AI方案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建立长期主义的发展思维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制定个人持续成长计划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技术趋势展望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AI伦理与责任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可持续发展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长期主义思维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个人成长规划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12.1 AI技术趋势展望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未来3-5年的技术演进方向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大模型发展趋势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多模态融合：文本+图像+音频+视频统一生成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推理能力增强：从信息检索到复杂推理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个性化定制：基于个人数据的专属AI模型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成本持续下降：模型推理成本每年降低10倍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AI能力边界持续扩展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Agent（智能体）趋势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从工具到智能体：AI从被动响应到主动执行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多智能体协作：不同功能AI智能体协同工作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自主决策能力提升：AI在限定领域自主决策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智能体生态：像App Store一样的智能体市场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主理人将管理AI团队而非使用AI工具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AGI与文旅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通用人工智能 -&gt; 全方位文旅智能服务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AGI（通用人工智能）实现后，AI将在创意策划、文化解读、情感互动等目前人类专长领域达到或超越人类水平。文旅主理人的价值将从执行能力转向审美判断和价值定义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技术趋势与文旅应用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文旅应用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多模态AI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AI生成图文视频一体化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Agent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自动运营多平台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AR/MR融合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2-3年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沉浸式文旅体验普及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个性化模型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2-3年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每个游客专属AI导游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5-10年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全方位智能服务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空间计算与文旅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Vision Pro等设备开启空间计算时代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文旅场景天然适合空间计算应用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虚拟与现实无缝融合的沉浸体验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AI生成3D内容降低空间计算内容成本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文旅将成为空间计算最早落地的场景之一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12.2 AI伦理与责任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技术向善的底线思维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AI内容伦理问题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深度伪造（Deepfake）风险：虚假旅游内容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AI偏见：训练数据偏差导致不当文化表述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隐私保护：游客数据采集和使用边界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算法公平：AI推荐是否公平对待各类用户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主理人是AI伦理的第一道防线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负责任AI使用四原则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透明性 + 公平性 + 隐私保护 + 人类可控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透明性：告知用户AI参与内容生成；公平性：确保AI不歧视任何群体；隐私保护：严格保护用户数据；人类可控：关键决策由人而非AI做出。主理人需建立AI使用伦理规范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文旅场景的特殊伦理考量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文化敏感性：AI生成内容需尊重地方文化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真实性：AI导览内容不能编造历史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可持续性：AI运营不能以牺牲环境为代价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包容性：AI服务需覆盖不同能力群体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技术不应削弱而是增强文化体验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案例：AI伦理实践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某景区AI内容伦理规范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制定AI内容生成三审制（事实/版权/文化）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AI导览内容需经文化专家审核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用户数据采集明确告知并获授权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AI推荐算法定期审查公平性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建立用户AI内容反馈和纠错机制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伦理不是束缚创新，而是可持续创新的基础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12.3 可持续发展的AI方案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环境、社会、经济三重底线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AI促进环境可持续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AI优化能源使用：景区/酒店智能节能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AI减少浪费：精准库存管理降低物料浪费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AI生态监测：实时监测环境承载力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AI碳足迹追踪：量化运营碳排放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从粗放运营到精细化管理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AI促进社会可持续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AI赋能社区：帮助当地居民参与文旅经济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AI保护文化遗产：数字化保存和传播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AI促进包容性：为残障/老年游客提供AI辅助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AI支持教育：文旅体验中融入教育元素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从商业效益到社会价值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可持续发展AI方案</a:t>
            </a:r>
            <a:endParaRPr lang="en-US" sz="2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AI方案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效果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智能节能+碳追踪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能耗降低20%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社区赋能+遗产保护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当地居民收入+15%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经济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资源优化+成本控制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运营成本降低25%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内容审核+文化数字化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文化传承质量提升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12.4 长期主义思维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穿越技术周期的战略定力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技术周期与长期主义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AI技术迭代速度快，具体工具可能很快过时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但核心能力（洞察力、判断力、关系力）不会过时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长期主义：投资不变的东西而非追逐变化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工具会变，思维不变；技术会换，价值不换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在变化中找到不变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不变的价值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文化深度 + 人文关怀 + 真实体验 + 信任关系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无论技术如何演进，游客对文化深度的渴求、对人文关怀的感动、对真实体验的向往、对信任关系的珍视永远不会改变。这是主理人的长期核心竞争力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长期主义实践方法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10年思维：思考10年后你的品牌应该是什么样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复利投资：每天学习一点AI，长期形成巨大优势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深度经营：而非快速扩张，追求用户终身价值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生态思维：与目的地、社区、同行共建生态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从短期ROI到长期价值创造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预测未来最好的方式就是创造未来。在AI时代，创造未来的方式就是持续学习。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长期主义理念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12.5 个人持续成长规划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主理人的终身学习计划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持续学习的框架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技术层：每月学习1个新AI工具并评估应用价值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行业层：每季度研究1个文旅创新案例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思维层：每年阅读10本跨领域书籍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人脉层：每月与3位行业伙伴深度交流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四层并行，螺旋上升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年度成长循环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1463040" cy="22860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回顾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年终复盘ACT-P自评变化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9" name="Shape 7"/>
          <p:cNvSpPr/>
          <p:nvPr/>
        </p:nvSpPr>
        <p:spPr>
          <a:xfrm>
            <a:off x="214884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24028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24028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规划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4028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制定次年学习重点和目标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1188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93192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93192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执行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93192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每月学习+实践+记录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0352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Shape 17"/>
          <p:cNvSpPr/>
          <p:nvPr/>
        </p:nvSpPr>
        <p:spPr>
          <a:xfrm>
            <a:off x="553212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2356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62356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分享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62356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输出内容教授他人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99516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Shape 22"/>
          <p:cNvSpPr/>
          <p:nvPr/>
        </p:nvSpPr>
        <p:spPr>
          <a:xfrm>
            <a:off x="7223760" y="1828800"/>
            <a:ext cx="1463040" cy="2286000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31520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31520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迭代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31520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根据反馈调整方向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知识管理体系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AI辅助知识管理：自动归档学习笔记和实践经验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建立个人知识库：使用Notion/Obsidian等工具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AI定期总结知识沉淀：每月生成学习报告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知识输出：将所学转化为内容分享和教学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从碎片学习到系统积累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成长飞轮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 -&gt; 实践 -&gt; 分享 -&gt; 反馈 -&gt; 学习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学习AI知识，在实践中验证，通过分享教授他人（费曼学习法），从反馈中获得新洞察，回到学习。AI加速飞轮每个环节。持续成长是主理人最大的护城河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持续成长的力量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1%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每天进步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一年后37倍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10年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长期主义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穿越技术周期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无限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学习红利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AI放大学习成果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AI趋势：多模态融合、智能体协作、AGI远景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AI伦理四原则：透明性+公平性+隐私保护+人类可控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可持续发展AI方案覆盖环境、社会、经济、文化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长期主义：投资不变的价值（文化/人文/真实/信任）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持续学习四层框架：技术+行业+思维+人脉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成长飞轮：学习-实践-分享-反馈-学习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你如何看待AGI对你所在领域的影响？是威胁还是机遇？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你的AI使用中有哪些伦理风险需要关注？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如果只投资一个10年不变的能力，你会选什么？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你的持续学习计划是什么？如何用AI加速？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Bostrom N. Superintelligence. Oxford University Press, 2014.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Floridi L, Cowls J. A unified framework of five principles for AI in society. Harvard Data Science Review, 2019, 1(1).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Buhalis D. Technology in tourism. Tourism Review, 2019, 74(5): 934-946.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UNWTO. AI in tourism: opportunities and risks. UNWTO Report, 2024.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未来展望与可持续发展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未来展望与可持续发展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