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3716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Shape 1"/>
          <p:cNvSpPr/>
          <p:nvPr/>
        </p:nvSpPr>
        <p:spPr>
          <a:xfrm>
            <a:off x="6858000" y="3200400"/>
            <a:ext cx="2743200" cy="2743200"/>
          </a:xfrm>
          <a:prstGeom prst="ellipse">
            <a:avLst/>
          </a:prstGeom>
          <a:solidFill>
            <a:srgbClr val="1C7293">
              <a:alpha val="40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457200" y="-457200"/>
            <a:ext cx="1828800" cy="1828800"/>
          </a:xfrm>
          <a:prstGeom prst="ellipse">
            <a:avLst/>
          </a:prstGeom>
          <a:solidFill>
            <a:srgbClr val="21295C">
              <a:alpha val="50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109728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spc="400" kern="0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11 章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31520" y="1645920"/>
            <a:ext cx="77724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规模化与团队升级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731520" y="3200400"/>
            <a:ext cx="6400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B0D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从超级个体到智能组织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31520" y="45720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AI时代的文旅主理人打造升级之路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超级个体的三个瓶颈</a:t>
            </a:r>
            <a:endParaRPr lang="en-US" sz="26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97280"/>
          <a:ext cx="8229600" cy="3200400"/>
        </p:xfrm>
        <a:graphic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</a:tblGrid>
              <a:tr h="8001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瓶颈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表现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突破路径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</a:tr>
              <a:tr h="8001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时间瓶颈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一天时间不够分配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流程标准化+AI自动化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8001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能力瓶颈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AI放大已有但不创造缺失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关键岗位招聘互补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001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决策瓶颈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信息处理和决策带宽有限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数据中台+AI辅助决策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"人+AI"混合团队架构</a:t>
            </a:r>
            <a:endParaRPr lang="en-US" sz="26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97280"/>
          <a:ext cx="8229600" cy="3200400"/>
        </p:xfrm>
        <a:graphic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</a:tblGrid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岗位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人数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AI辅助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主理人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1人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AI辅助战略决策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内容运营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1-2人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AIGC内容生产+分发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客户运营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1-2人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AI客服+私域管理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产品运营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1-2人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AI方案生成+效果分析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数据/行政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1人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AI报表+流程自动化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工具链标准化三原则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8046720" cy="3474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人机分工而非人机竞争——明确AI做什/人做什么/协作做什么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AI工具标准化——团队统一工具链，避免碎片化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能力培养优先——投资团队AI素养，定期培训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团队数智化能力三层模型</a:t>
            </a:r>
            <a:endParaRPr lang="en-US" sz="26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97280"/>
          <a:ext cx="8229600" cy="3200400"/>
        </p:xfrm>
        <a:graphic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</a:tblGrid>
              <a:tr h="8001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层次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核心技能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培养方式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</a:tr>
              <a:tr h="8001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基础层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AI工具基本操作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培训+实操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8001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应用层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业务场景结合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项目+复盘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001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创新层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创造新价值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探索+分享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主理人→企业家领导力升维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1371600" y="1371600"/>
            <a:ext cx="6400800" cy="2743200"/>
          </a:xfrm>
          <a:prstGeom prst="rect">
            <a:avLst/>
          </a:prstGeom>
          <a:solidFill>
            <a:srgbClr val="E8F4F8"/>
          </a:solidFill>
          <a:ln w="25400">
            <a:solidFill>
              <a:srgbClr val="065A82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1645920" y="1645920"/>
            <a:ext cx="5852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做事 → 管事 → 用人 → 谋局 → 造境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1645920" y="2560320"/>
            <a:ext cx="585216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每次升维都意味着放弃一部分"舒适区"的工作，投入更高维度的责任。AI工具使主理人可以实时了解团队进展和关键指标，无需事必躬亲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400" y="1828800"/>
            <a:ext cx="27432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谢谢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914400" y="292608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0D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11 章 规模化与团队升级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914400" y="411480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8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AI时代的文旅主理人打造升级之路 | 祝刚 著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第11章 规模化与团队升级</dc:title>
  <dc:subject>PptxGenJS Presentation</dc:subject>
  <dc:creator>祝刚</dc:creator>
  <cp:lastModifiedBy>祝刚</cp:lastModifiedBy>
  <cp:revision>1</cp:revision>
  <dcterms:created xsi:type="dcterms:W3CDTF">2026-07-28T12:34:32Z</dcterms:created>
  <dcterms:modified xsi:type="dcterms:W3CDTF">2026-07-28T12:34:32Z</dcterms:modified>
</cp:coreProperties>
</file>