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评估贵州票根经济的消费拉动效应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了解游客满意度和商户效益评估方法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识别面临的主要挑战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掌握挑战应对策略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消费拉动效应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宏观：一季度社零增长4.0%，高出全国1.6个百分点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1-5月限额以上消费品零售额增长8.6%，大幅跑赢全国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微观三效应：消费增量+消费替代+消费延展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乘数估算：演唱会3-5倍、景区2-3倍、交通1.5-2倍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游客满意度5维评估</a:t>
            </a:r>
            <a:endParaRPr lang="en-US" sz="2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权重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优惠力度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票根优惠的吸引力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使用便利性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查询和兑换便捷程度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商户质量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参与商户服务水平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权益丰富度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可用权益种类和数量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整体体验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票根使用的整体感受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商户经营效益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客流量增长30%-100%（活动期间）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虽然让利但总收入显著提升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品牌曝光：平台推荐=免费广告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用户留存：部分票根用户成为回头客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四大挑战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平台依赖：基于微信小程序，场景和数据受限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商户深度：短期营销而非长期策略，"潮汐现象"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数据孤岛：文旅/交通/商务跨部门数据未打通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核验风险：纸质票根伪造、转借，第三方票根核验难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四大应对策略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平台依赖→多渠道布局(APP/H5/支付宝)+开放API+数据自主权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商户深度→分层激励(银/金/钻石)+长期权益+培训赋能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数据孤岛→跨部门协调+标准统一+隐私计算(联邦学习)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核验风险→全数字化票根+API直连核验+区块链存证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消费乘数2-5倍，满意度在"票多多"后显著提升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四大挑战：平台依赖、商户深度、数据孤岛、核验风险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四大应对：多渠道、分层激励、跨部门协同、全数字化核验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需持续监测各方价值平衡，动态调整规则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75488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75488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如何量化票根经济消费乘数？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5维评估中哪个维度影响最大？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"潮汐现象"如何根治？设计激励方案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数据孤岛对CODE哪个维度影响最大？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优先解决哪个挑战？为什么？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288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 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14400" y="2743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票根经济的成效评估与挑战应对</dc:title>
  <dc:subject>PptxGenJS Presentation</dc:subject>
  <dc:creator>祝刚</dc:creator>
  <cp:lastModifiedBy>祝刚</cp:lastModifiedBy>
  <cp:revision>1</cp:revision>
  <dcterms:created xsi:type="dcterms:W3CDTF">2026-07-28T12:35:36Z</dcterms:created>
  <dcterms:modified xsi:type="dcterms:W3CDTF">2026-07-28T12:35:36Z</dcterms:modified>
</cp:coreProperties>
</file>