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深入分析贵州票根经济五个典型案例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运用CODE模型评估各案例运作效果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提炼成功经验和创新做法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比较不同案例的特点和适用条件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6459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五个案例，五种创新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291840" y="457200"/>
            <a:ext cx="54864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从AI智能体到演唱会联动，从焰火大会到交旅融合，再到省级统一活动品牌——五个案例代表了五种不同的创新路径，共同构成贵州票根经济的"创新矩阵"。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案例1："票多多"智能体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全国首个面向文旅票根经济的AI智能体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核心创新：AI解决"信息不对称"痛点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"一拍即知"极简交互，优惠发现成本降至零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CODE分析：C(信息连接)+O(推荐优化)+D(全流程数字化)+E(降低参与门槛)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案例2-3：演唱会+焰火大会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黔西南演唱会：首次"演艺+旅游"票根联动验证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效果超预期：参与酒店满房，提升兴义知名度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毕节焰火大会："一张票根，畅游毕节"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创新：场景创新(焰火)+地域创新(县域)+内容创新(千架无人机)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案例4-5：交旅融合+统一品牌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交旅融合：一码游贵州×滴滴，电子票根→出行优惠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创新：票根来源从传统票务拓展至"活动参与凭证"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多彩贵州欢乐购：统一品牌+统一平台+统一规则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效果：一季度社零增长4.0%，高出全国1.6个百分点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五案例CODE对比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案例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票多多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极高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黔西南演唱会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毕节焰火大会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交旅融合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欢乐购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极高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五个案例代表五种创新路径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"票多多"：AI赋能创新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演唱会+焰火大会：场景和地域创新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交旅融合：业态融合创新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欢乐购：省级统筹创新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哪个案例CODE整体得分最高？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"票多多"的核心创新是什么？连锁影响？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毕节案例的"地域创新"对其他市州有何启示？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"三个统一"模式能否在其他省份推广？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选一个案例设计改进方案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贵州票根经济典型案例分析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