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3200400"/>
            <a:ext cx="2743200" cy="2743200"/>
          </a:xfrm>
          <a:prstGeom prst="ellipse">
            <a:avLst/>
          </a:prstGeom>
          <a:solidFill>
            <a:srgbClr val="1C7293">
              <a:alpha val="4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457200" y="-457200"/>
            <a:ext cx="1828800" cy="1828800"/>
          </a:xfrm>
          <a:prstGeom prst="ellipse">
            <a:avLst/>
          </a:prstGeom>
          <a:solidFill>
            <a:srgbClr val="21295C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0972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4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10 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164592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从零到一：AI创业实战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731520" y="320040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机会发现、MVP构建、冷启动与精益循环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45720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创业机会三圈交集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1371600" y="1371600"/>
            <a:ext cx="6400800" cy="274320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64592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市场需求 × 个人优势 × 技术杠杆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只满足两个圈是"不错"的选择，三圈交集才是"最优"选择。AI能放大的方向：内容密集型、服务密集型、数据密集型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MVP的AI化构建流程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AI生成产品概念和方案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AIGC制作营销内容（文案+图片+视频）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社交媒体发布测试市场反响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AI客服处理咨询，降低服务成本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收集反馈并用AI分析迭代方向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冷启动30-60-90节奏</a:t>
            </a:r>
            <a:endParaRPr lang="en-US" sz="26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8001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阶段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目标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关键指标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前30天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内容建设+初始用户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100名种子用户，30篇优质内容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31-60天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体验优化+口碑积累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完成首批体验，NPS&gt;40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61-90天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规模化验证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用户500+，单位经济模型转正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精益创业循环加速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3474720"/>
          </a:xfrm>
          <a:prstGeom prst="rect">
            <a:avLst/>
          </a:prstGeom>
          <a:solidFill>
            <a:srgbClr val="F1F5F9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23444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传统循环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1737360"/>
            <a:ext cx="356616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迭代周期：月为单位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数据收集：手动统计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学习：经验判断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构建：数周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754880" y="1097280"/>
            <a:ext cx="3931920" cy="3474720"/>
          </a:xfrm>
          <a:prstGeom prst="rect">
            <a:avLst/>
          </a:prstGeom>
          <a:solidFill>
            <a:srgbClr val="E8F4F8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37760" y="123444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AI赋能循环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937760" y="1737360"/>
            <a:ext cx="356616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迭代周期：天为单位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数据收集：AI实时分析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学习：AI辅助洞察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构建：数天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案例：屯堡文化体验90天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第1-30天：AIGC种草内容，800+粉丝，50+咨询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第31-60天：首期体验活动398元/人，10人招满，NPS=65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第61-90天：推出两日深度营1280元，月收2.5万，模型转正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成功公式：深度专业 × AI杠杆 × 精益速度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0" y="1828800"/>
            <a:ext cx="2743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谢谢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914400" y="29260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10 章 从零到一：AI创业实战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14400" y="41148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 | 祝刚 著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第10章 从零到一：AI创业实战</dc:title>
  <dc:subject>PptxGenJS Presentation</dc:subject>
  <dc:creator>祝刚</dc:creator>
  <cp:lastModifiedBy>祝刚</cp:lastModifiedBy>
  <cp:revision>1</cp:revision>
  <dcterms:created xsi:type="dcterms:W3CDTF">2026-07-28T12:34:32Z</dcterms:created>
  <dcterms:modified xsi:type="dcterms:W3CDTF">2026-07-28T12:34:32Z</dcterms:modified>
</cp:coreProperties>
</file>