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AI时代的文旅产业变革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从传统文旅到数智文旅的演进脉络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理解文旅产业三阶段演进脉络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掌握AI对文旅价值链六环节的重塑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认识消费者行为四大变迁趋势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识别主理人面临的机遇与挑战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产业演进三阶段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AI重塑价值链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消费者行为变迁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机遇与挑战分析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1.1 产业演进三阶段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从资源驱动到技术驱动的深刻转型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第一阶段：资源驱动与观光旅游（1980s-1990s）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以自然和文化遗产为核心吸引物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产业核心是"门票经济"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信息不对称，依赖旅行社中介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标准化团队游为主流模式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游客需求：到此一游、拍照留念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第二阶段：信息旅游与OTA崛起（2000s-2010s）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互联网普及推动信息透明化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在线旅行社（OTA）改变交易方式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自由行兴起，团队游占比下降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用户评价体系建立（携程、马蜂窝）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移动支付和智能手机加速行业变革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第三阶段：智慧旅游与数智文旅（2015至今）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大数据、AI、物联网深度嵌入价值链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从"数字化"向"智能化"跃迁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生成式AI爆发式发展（2022年后）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内容生产范式根本性变革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个性化、沉浸式、智慧化成为新标准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数智文旅的内涵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数字化 + 智能化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数字化解决"数据有"的问题，智能化解决"决策优"的问题。AI是连接二者的核心引擎——不仅实现数据采集与分析，更通过AI实现内容自动生成、服务个性化推荐和运营智能决策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三阶段对比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第一阶段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第二阶段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第三阶段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数据+AI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商业模式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门票经济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OTA佣金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体验+内容+数据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被动接受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主动搜索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参与共创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技术特征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无/弱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互联网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AI/IoT/大数据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1.2 AI对文旅价值链的重塑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六大环节全面变革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资源开发环节的AI赋能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AI遥感影像分析辅助旅游资源勘探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AI图像识别和3D重建技术用于文物数字化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敦煌研究院AI辅助壁画修复实践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地质数据挖掘辅助景区规划决策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数字孪生技术实现资源虚拟化展示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产品设计环节的AIGC革新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从"人工构思"到"人机共创"的范式转变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AI根据游客画像和文化元素快速生成方案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创意效率从"每周几案"到"每日数十案"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AIGC在文旅IP形象设计的成功实践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主理人的角色从"设计师"转向"策展人"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营销与渠道的AI变革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营销推广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从"广撒网"到精准推荐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用户画像构建+兴趣预测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GEO成为新营销阵地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AI搜索中的品牌曝光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渠道分销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93776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智能定价系统实时调价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多因素动态定价（季节/天气/竞品）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动态库存管理优化收益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从固定定价到智能收益管理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服务与运营的智能化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游客服务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008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AI客服7×24小时覆盖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智能导览替代人工讲解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虚拟数字人品牌代言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多语言即时翻译服务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1887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运营管理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937760" y="164592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IoT传感器实时监控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视频分析客流密度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预测性维护设施管理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从"被动响应"到"主动预警"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价值链六环节变革总结</a:t>
            </a:r>
            <a:endParaRPr lang="en-US" sz="2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传统模式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AI赋能模式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变革核心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资源开发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人工勘察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AI辅助+数字孪生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效率与精度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产品设计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经验驱动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AIGC人机共创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创意效率倍增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营销推广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广撒网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精准推荐+GEO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触达效率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渠道分销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固定定价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智能动态定价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收益最大化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游客服务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人工服务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AI客服+智能导览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全时域覆盖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运营管理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被动响应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预测性运营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风险前置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1.3 消费者行为四大变迁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理解游客是主理人制定策略的前提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变迁一：信息获取方式的革命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传统：旅行社→OTA平台→AI搜索引擎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越来越多游客通过AI助手直接获取旅行建议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品牌可见性从SEO扩展到GEO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AI生成推荐成为新的流量入口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主理人需要确保品牌被AI"认知"到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变迁二：消费决策模式转变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从"先选目的地再安排行程"的线性决策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转向"被内容种草—即时预订—分享反馈"循环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短视频和直播成为激发旅游动机的核心渠道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2024年短视频用户超10亿，文旅内容增速最快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"说走就走"的即时决策成为新常态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变迁三：体验需求的深度升级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从"到此一游"到沉浸式、互动式、个性化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AIGC改变旅游信息载体形态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VR/AR/MR+AI使沉浸体验门槛降低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游客追求"可分享性"和"独特性"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体验经济理论在AI时代得到新诠释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变迁四：价值表达方式变化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旅游消费本身就是"内容生产"行为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游客生成内容（UGC）成为目的地营销资产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AI工具使UGC创作门槛降低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一键美化、智能剪辑、AI配乐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"口碑传播"效应被AI工具进一步放大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案例：AR沉浸导览实践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某历史文化街区AI+AR体验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主理人利用AIGC生成多语言沉浸式导览内容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游客扫描建筑即可看到历史场景AR重现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AI生成个性化讲解，根据游客兴趣调整内容深度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项目上线三个月后数据显著提升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游客停留时间平均延长40%，二次消费提升25%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1.4 机遇与挑战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AI为文旅主理人带来的双重影响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四大机遇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技术普惠带来"能力平权"——SaaS化AI工具低成本可得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"超级个体"崛起——一人公司高效运营成为可能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新业态新场景涌现——AI导览师、数字人运营等新职业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AIGC降低内容生产门槛——创意落地更快速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AI赋能的关键数据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10-100x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内容生产效率提升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 vs 人工生产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80%+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常规工作可自动化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客服/内容/数据等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获客成本降低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AI营销+私域替代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四大挑战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技术迭代加速——要求主理人持续学习能力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AI内容质量管控——"幻觉"问题需人工审核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版权合规风险——AIGC内容权属尚无定论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竞争格局变化——AI降低进入门槛，跨界者涌入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AI时代的竞争公式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创意洞察 × AI工具杠杆 × 执行速度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三者缺一不可。AI工具是放大器而非替代品，核心创意和人文洞察仍是主理人的不可替代价值。没有"1"再多的"0"也无效，但没有"0"则"1"的价值无法放大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AI不会替代文旅从业者，但会文旅从业者的人一定会替代不会的人。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行业共识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文旅产业经历资源驱动→信息旅游→数智文旅三阶段演进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AI对价值链六环节实现全面重塑，核心是效率与个性化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消费者行为四大变迁：信息获取、决策模式、体验需求、价值表达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主理人面临"能力平权"机遇和"技术迭代"挑战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竞争公式：创意洞察×AI工具杠杆×执行速度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你所在的文旅细分领域，AI技术对哪个环节的影响最大？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如何判断哪些AI工具适合你的业务规模和发展阶段？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面对AI降低行业进入门槛，你的核心竞争力是什么？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如何在AI工具使用和人文洞察之间找到平衡？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Buhalis D. Technology in tourism. Tourism Review, 2019, 74(5): 934-946.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Gretzel U, et al. Smart tourism: foundations and developments. Electronic Markets, 2015, 25(3): 179-188.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李玲等. AIGC赋能文旅IP形象的设计方法创新. 包装工程, 2024, 45(8): 120-128.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Pillai R, Sivathanu B. Adoption of AI-based chatbots for hospitality and tourism. IJCHM, 2020, 32(10): 3199-3226.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Tran H, Murphy P J. Generative AI and entrepreneurial performance. JSBED, 2023, 30(7): 1-12.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AI时代的文旅产业变革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AI时代的文旅产业变革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