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了解演唱会、赛事、景区、交通、文博五大场景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掌握不同场景下票根联动的运作机制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理解跨业态联动的组合策略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能设计多场景票根联动方案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演唱会票根联动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特征：高浓度流量、强情绪连接、跨地域客源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运作：主办方对接平台→配置权益包→智能推荐→核销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案例：黔西南巅峰演唱会→酒店折扣+免费送站+早餐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兴义万峰林演唱会→全域消费优惠解锁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体育赛事+景区+交通+文博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赛事：山地旅游大会、攀岩节、低空跳伞→赛事+山地旅游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景区：黄果树/西江苗寨/梵净山→门票+周边商户权益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交通：一码游贵州×滴滴→出行/充电/租车优惠券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文博：遵义会议纪念馆→文创折扣+文化体验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场景矩阵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场景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流量浓度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情绪强度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客流持续性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消费延伸度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演唱会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体育赛事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景区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交通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文博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四种跨业态组合策略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"演艺+旅游"：演唱会票根→景区+酒店+餐饮（最成熟）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"赛事+旅游"：赛事票根→山地景区+户外装备+民宿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"交通+旅游"：交通票根→景区+酒店+租车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"文博+文创"：文博票根→文创折扣+文化体验+主题餐饮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组合策略设计四原则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场景互补性：消费时序互补（先住宿后游览）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权益层次性：主权益(高吸引力)+附属权益(补充)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地域集中性：合理距离范围，降低位移成本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时间连贯性：有效期覆盖完整消费链路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五大场景各有特征：演唱会最活跃、景区最基础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跨业态联动产生更大乘数效应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四种组合策略：演艺+旅游/赛事+旅游/交通+旅游/文博+文创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设计遵循互补性、层次性、集中性、连贯性四原则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为什么演唱会是"最活跃"场景？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赛事与演唱会票根联动有何异同？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交通票根联动为什么是"创新场景"？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设计一个"文博+文创"组合策略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贵州哪个未开发场景最适合引入票根经济？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票根经济的多场景应用与跨业态联动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