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掌握票根经济价值链构成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理解多方主体的角色定位与利益分配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分析票根经济的盈利模式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了解运营流程与标准化体系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价值链五个环节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票根生成：活动主办方生成数字票根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权益配置：平台根据票根类型配置权益包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权益推荐："票多多"智能匹配推荐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消费核销：商户核验→优惠服务→移动支付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数据回流：核销数据回流→优化推荐→数据闭环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参与主体角色定位</a:t>
            </a:r>
            <a:endParaRPr lang="en-US" sz="2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角色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核心价值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规则制定者+连接中枢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技术设施+数据+信用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主办方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流量入口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高浓度流量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景区/商户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权益提供方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客流和收入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游客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消费决策者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实惠+数据+口碑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政府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政策引导方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政策+监管保障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"4+1"盈利模式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交易佣金：每笔核销抽取3%-8%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广告收入：推荐位和曝光量付费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数据增值服务：消费洞察报告+精准营销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会员订阅：高级会员专属权益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生态价值：做大生态→提升整体估值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标准化运营流程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活动接入→权益配置→票根生成→用户触达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→权益推荐→核销结算→数据复盘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五大标准：票根标准、权益标准、核验标准、分账标准、评价标准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标准化是规模化运营的前提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飞轮效应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更多活动→更多票根→更多权益→更多用户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→更多商户→更多活动……自我加速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与文旅产业链上中下游深度融合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上游(活动策划)+中游(酒店餐饮)+下游(零售文创)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价值链五环节：生成→配置→推荐→核销→回流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多方主体各司其职，"谁贡献谁受益"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"4+1"盈利模式：佣金+广告+数据+会员+生态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标准化体系保障规模化运营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飞轮效应驱动自我加速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5488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哪个环节是价值创造的关键？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三方利益分配是否均衡？如何调整？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哪种盈利模式最有发展潜力？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标准化对规模化运营的重要性？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飞轮效应如何启动？可能面临哪些困难？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4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票根经济的运营机制与商业模式</dc:title>
  <dc:subject>PptxGenJS Presentation</dc:subject>
  <dc:creator>祝刚</dc:creator>
  <cp:lastModifiedBy>祝刚</cp:lastModifiedBy>
  <cp:revision>1</cp:revision>
  <dcterms:created xsi:type="dcterms:W3CDTF">2026-07-28T12:35:36Z</dcterms:created>
  <dcterms:modified xsi:type="dcterms:W3CDTF">2026-07-28T12:35:36Z</dcterms:modified>
</cp:coreProperties>
</file>