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掌握CODE模型的理论构建逻辑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理解四个维度的内涵与机制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分析四维之间的协同关系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能运用CODE模型分析实际案例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CODE模型构建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- Connection：跨界连接机制（能不能连？）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- Optimization：数据优化机制（连得好不好？）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- Digitization：智能赋能机制（怎么连得更智能？）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- Ecosystem：生态构建机制（如何持续连？）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四维递进+反馈循环=完整运行逻辑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Connection：跨界连接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跨业态连接：演唱会→酒店→餐饮→景区→交通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跨地域连接：贵阳票根→黔西南景区使用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跨时段连接：有效期延伸至活动前后→提升过夜率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票根是"场景连接器"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Optimization：数据优化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商户匹配优化：画像+票根类型→智能推荐商户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优惠策略优化：A/B测试→动态调整力度和规则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资源配置优化：热力图→引导游客向冷门景区分流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数据闭环驱动持续迭代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Digitization &amp; Ecosystem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- 感知层赋能(OCR/NLP)+决策层赋能(推荐算法)+交互层赋能(自然语言)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- 平台=规则制定者+连接中枢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- 景区/商户/交通=权益提供者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- 游客=消费决策者+价值共创者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- 价值平衡：各方获得价值&gt;付出成本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四维协同关系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递进关系：C是基础→O是提升→D是加速→E是保障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反馈循环：E健康度→C扩展意愿→O效果→D方向→O上限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"齿轮效应"：四维同步转动，引擎全速运转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缺一不可：任一维度薄弱都会制约整体效果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CODE=Connection+Optimization+Digitization+Ecosystem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四维回答四个核心问题，形成递进关系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反馈循环使四维相互促进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"齿轮效应"：四维同步转动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四个维度分别回答什么核心问题？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以演唱会票根联动为例分析CODE四维如何协同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三种连接中哪种对贵州贡献最大？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如何理解四维之间的"反馈循环"？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运用CODE模型分析你所在城市的文旅项目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票根经济的"CODE"四维分析模型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