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了解AI智能体在文旅领域的应用概况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掌握"票多多"的设计理念与技术架构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理解"票多多"的核心功能及技术创新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分析运营成效与用户反馈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探讨从"AI辅助"到"AI原生"的演进路径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AI帮你找优惠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小李拍了一张演唱会票根照片上传，2秒后屏幕弹出推荐列表——附近酒店6折、餐厅满100减30、景区门票8折、滴滴优惠券。选了酒店优惠，一键兑换，直接跳转预订。"太方便了，以前根本不知道票根还能享受这么多优惠。"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设计理念：让票根自己说话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核心痛点：信息不对称——游客不知道有哪些优惠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设计理念：用户只需上传票根，AI自动完成全流程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"一键查询、一键兑换"——极简交互体验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打通票根惠民服务的"最后一公里"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两大核心功能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一键查询：上传票根→OCR识别→NLP解析→数据库匹配→推荐排序→展示列表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一键兑换：权益选择→资格验证→优惠核销→支付差额→订单生成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自然语言交互：文字/语音直接询问票根问题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全过程2秒内完成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四层技术架构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感知层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接收输入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多模态输入处理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理解意图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OCR+NLP+知识图谱+推荐引擎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任务编排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多步推理+执行决策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调用API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权益核验+支付+订单+商户管理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运营成效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票根核销率大幅提升：激活"沉睡"权益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用户满意度提升：极简流程替代多页面搜索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商户参与度提高：精准推荐提升曝光率和核销量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最受好评：一键查询、智能推荐、自然语言交互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从AI辅助到AI原生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AI辅助（当前）：AI嵌入现有流程，提升效率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AI驱动（近期目标）：AI主导核心决策，人工监督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AI原生（远期愿景）：AI定义业务逻辑，人工设定边界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演进条件：数据积累+模型能力提升+业务流程重构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"票多多"是全国首个票根AI智能体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两大核心功能：一键查询+一键兑换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四层架构：感知→认知→决策→执行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显著提升核销率、满意度和商户参与度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未来向AI原生演进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"票多多"与传统聊天机器人有什么本质区别？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四层架构如何协同工作？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"AI辅助"和"AI原生"的核心区别是什么？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对生态中各参与方分别产生什么影响？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设计一个向"AI原生"迈进的新功能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AI智能体赋能票根经济——票多多的创新实践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