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了解票根经济技术支撑体系总体架构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掌握二维码与移动支付技术的应用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理解大数据采集与分析的支撑作用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了解OCR/NLP、推荐算法和区块链的应用前景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第5章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B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926080" cy="5143500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164592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274320" y="2194560"/>
            <a:ext cx="23774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一张票根背后的技术链条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3291840" y="457200"/>
            <a:ext cx="548640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当游客上传演唱会票根照片时：OCR引擎识别文字→NLP模型提取关键字段→推荐算法匹配权益→大数据平台核验真伪→移动支付处理核销——全过程2秒内完成。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二维码与移动支付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二维码：可验证、可追溯、可扩展、低成本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移动支付：即时核销、自动分账、交易数据采集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分账结算：平台、景区、商户多方自动分账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全链路数据：每笔交易生成结构化数据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大数据采集与分析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描述性分析：统计发放量、核销率、消费金额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预测性分析：预测票根使用高峰和消费趋势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处方性分析：A/B测试+强化学习自动优化策略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全生命周期数据：生成→分发→推荐→核销→反馈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OCR与NLP核验技术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OCR：深度学习模型识别多种格式票根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NLP：语义理解提取结构化信息（演出名/日期/场馆）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自然语言交互：用户可直接问"我的票根能享受什么优惠"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"票多多"智能体：OCR+NLP+推荐算法三位一体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推荐算法与区块链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457200" y="109728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多路召回+排序：规则召回→协同过滤→内容匹配→ML排序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冷启动策略：新用户靠票根类型+地理位置，新商户靠流量扶持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区块链防伪：不可篡改的"数字指纹"确保票根真实性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有限转让：链上转让透明可追溯，防止恶意倒卖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B26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本章小结 &amp; 思考题</a:t>
            </a:r>
            <a:endParaRPr lang="en-US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100584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457200" y="1371600"/>
            <a:ext cx="393192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五层金字塔：基础层→支付层→数据层→算法层→应用层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二维码是入口技术，移动支付是结算基础设施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大数据提供描述/预测/处方三层分析能力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OCR+NLP实现票根数字化识别和自然语言交互</a:t>
            </a:r>
            <a:endParaRPr lang="en-US" sz="12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区块链为未来防伪方向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754880" y="100584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思考题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4754880" y="1371600"/>
            <a:ext cx="393192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二维码与纸质票根相比有哪些本质优势？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三层分析分别解决什么问题？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"票多多"中OCR和NLP如何协同工作？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推荐算法的"冷启动"问题如何解决？</a:t>
            </a:r>
            <a:endParaRPr lang="en-US" sz="12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区块链防伪的优势和障碍是什么？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A52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828800"/>
            <a:ext cx="7315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章  完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914400" y="27432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贵州文旅新玩法——票根经济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第5章 票根经济的技术支撑体系</dc:title>
  <dc:subject>PptxGenJS Presentation</dc:subject>
  <dc:creator>祝刚</dc:creator>
  <cp:lastModifiedBy>祝刚</cp:lastModifiedBy>
  <cp:revision>1</cp:revision>
  <dcterms:created xsi:type="dcterms:W3CDTF">2026-07-28T12:35:36Z</dcterms:created>
  <dcterms:modified xsi:type="dcterms:W3CDTF">2026-07-28T12:35:36Z</dcterms:modified>
</cp:coreProperties>
</file>