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了解一码游贵州平台的建设背景与战略定位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掌握平台2020-2026年发展历程与关键里程碑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理解平台"一码三端四层"的功能架构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分析平台运营成效与数据表现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6459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从"扫码入园"到"一码游全省"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291840" y="457200"/>
            <a:ext cx="54864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2020年5月19日上线，最初只是一个小程序——游客扫描二维码获取景区信息、在线购票。经过6年发展，成长为覆盖全省800+景区、入驻商户62615家、累计用户3544.4万人的省级文旅数字生态平台。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战略定位：三个统一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统一入口：二维码为统一入口，一码接入全省服务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统一标准：统一预约、购票、导览、核验标准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统一生态：覆盖景区、酒店、餐饮、交通、零售的统一消费生态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四个发展阶段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核心任务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起步阶段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2020.5-2021.5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建基础、接景区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扩展阶段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2021.6-2023.12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接商户、拓场景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深化阶段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2024.1-2025.12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上数据、强运营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智能化阶段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2026.1至今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AI驱动、生态化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"一码三端四层"架构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一码：二维码统一入口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三端：游客端（预订/导览/兑换）、商户端（管理/核验）、管理端（监管/决策）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四层：基础设施层→数据资源层→应用服务层→用户交互层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"票多多"智能体部署于应用服务层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核心运营指标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200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2024年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2026年预估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累计访问量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1.58亿次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4.77亿次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8+亿次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累计用户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1620万人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3544.4万人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5000+万人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入驻商户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62615家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80000+家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覆盖景区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800+家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800+家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900+家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平台以"三个统一"为战略定位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经历起步、扩展、深化、智能化四个阶段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"一码三端四层"架构支撑全域服务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呈现指数增长、网络效应、场景延伸三大特征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"轻量化"设计理念对用户增长有何影响？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四个发展阶段的核心驱动力分别是什么？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管理端功能对票根经济运营有何支撑？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跨边网络效应如何形成？如何维持？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如何解决"基于微信打造"的局限性？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一码游贵州平台的建设历程与功能架构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