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了解国外票根经济的发展现状和典型模式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掌握国内票根经济的区域实践特征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了解贵州票根经济的先发优势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通过国内外对比提炼发展启示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国外发展现状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演唱会经济：拉斯维加斯驻场演出+周边消费生态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体育赛事：英超俱乐部持票球迷周边商户优惠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城市通票：巴黎博物馆通票、伦敦通票"一票多场景"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日本东京奥运：观赛票根+城市消费联动探索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国内实践——四城模式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北京：体育赛事票根经济（"体商文旅"融合）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南昌：登机牌票根经济（"登机牌解锁一座城"）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芜湖：方特票根经济（IP驱动型）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上海：商圈票根经济（商圈驱动型）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贵州的三大先发优势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平台先发：一码游贵州2020年上线，用户3544万人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技术先发：全国首个票根AI智能体"票多多"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政策先发：省级"票根联动·多彩贵州欢乐购"统一品牌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国内外对比</a:t>
            </a:r>
            <a:endParaRPr lang="en-US" sz="2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2004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国外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国内非贵州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贵州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核心场景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演唱会/赛事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赛事/登机牌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演唱会/焰火/景区/交通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平台支撑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俱乐部/商圈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城市平台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省级全域平台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技术水平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数字化票务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电子票务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AI智能体+大数据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联动范围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单城市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单城市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全省域（9市州）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四点启示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平台是规模化的前提：省级平台实现全省联动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AI是效率提升的关键：显著降低发现和兑换摩擦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政策是系统性推进的保障：统一品牌避免碎片化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场景多元是生态健康的标志：多场景布局增强韧性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国外以演唱会/赛事/城市通票为主要形态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国内北京、南昌、芜湖、上海呈现多元化探索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贵州凭借平台、技术、政策三大先发优势领先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四点启示：平台、AI、政策、场景多元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75488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75488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比较拉斯维加斯"自然溢出"与贵州"票根联动"模式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南昌"登机牌"与贵州"演唱会"票根经济有何异同？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贵州"全域化"特征如何实现？其他省份能否复制？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提炼票根经济发展的三个关键成功因素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为你所在城市设计一个票根经济方案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288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14400" y="2743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票根经济的国内外发展概况</dc:title>
  <dc:subject>PptxGenJS Presentation</dc:subject>
  <dc:creator>祝刚</dc:creator>
  <cp:lastModifiedBy>祝刚</cp:lastModifiedBy>
  <cp:revision>1</cp:revision>
  <dcterms:created xsi:type="dcterms:W3CDTF">2026-07-28T12:35:36Z</dcterms:created>
  <dcterms:modified xsi:type="dcterms:W3CDTF">2026-07-28T12:35:36Z</dcterms:modified>
</cp:coreProperties>
</file>