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了解中国景区门票经济的历史形成与困境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掌握门票经济转型的四大驱动因素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理解票根经济兴起的三个阶段及特征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分析数字技术对经济模式演进的影响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黄果树瀑布的转型之路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黄果树瀑布是贵州旅游的标志性景区。过去收入严重依赖门票销售，游客"来了就走"。接入一码游贵州平台后，通过票根联动，游客凭门票可在周边酒店、餐饮店享受优惠，有效延长停留时间、提升人均消费。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门票经济的四大困境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收入结构单一：门票收入占比过高（部分达70%以上）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游客体验下降：高票价降低满意度和重游率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产业链条断裂：景区与周边业态缺乏协同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可持续发展受限：陷入"提价-客减-再提价"恶性循环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转型的四大驱动因素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政策驱动：国家门票降价政策+新国发2号文件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技术驱动：二维码、移动支付、大数据、AI普及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需求驱动：从"观光型"向"体验型"消费转型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竞争驱动：客源争夺白热化，差异化成为护城河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票根经济兴起的三个阶段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核心特征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萌芽阶段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2016-2020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电子票务普及，初步联动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2020-2025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平台化运营，规模化联动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智能化阶段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2025至今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AI驱动，生态化发展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数字技术的四层影响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降低交易成本：标准化接入+统一核验→接近零成本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消除信息不对称：推荐算法实现供需精准对接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构建数据闭环：全链路数据采集支撑持续优化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创造新价值空间：数据增值服务+决策支持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门票经济存在四大结构性困境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政策、技术、需求、竞争共同驱动转型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票根经济经历萌芽→成长→智能化三个阶段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数字技术是转型的"催化剂"和"基础设施"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门票经济的"路径依赖"如何形成？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四大驱动因素如何协同作用？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三个阶段的核心技术特征是什么？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数字技术是转型的"充分条件"还是"必要条件"？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试设想票根经济之后的下一个经济模式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从门票经济到票根经济的演进逻辑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