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掌握票根经济的定义、本质与核心特征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理解票根经济赖以支撑的四大理论基础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区分票根经济与门票经济、共享经济等相关概念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运用相关理论分析票根经济现象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B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514350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16459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一张登机牌解锁一座城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291840" y="457200"/>
            <a:ext cx="548640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盛夏，在南昌昌北国际机场，游客手中那张登机牌不再仅仅是登机凭证，更是一张能在英雄城"吃住行游购娱"畅享优惠的"万能消费券"。从酒店住宿的专属折扣，到文博场馆的免预约通道，再到大型商超的满减优惠，一张登机牌串联起了整个城市的消费生态。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票根经济的定义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票根经济：以票根为媒介，通过跨业态联动激活衍生消费的新型经济模式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本质：将票根转化为"消费通行证"与"场景连接器"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与门票经济的区别：以"放"为核心，释放消费潜力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推动从"流量逻辑"向"留量逻辑"和"质量逻辑"跃升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四大理论基础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平台经济理论：跨边网络效应，平台连接游客与商户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注意力经济理论：注意力是稀缺资源，票根将注意力溢出变现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乘数效应理论：票根经济是旅游乘数效应的"放大器"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服务主导逻辑：价值由生产者和消费者共创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 vs 门票经济</a:t>
            </a:r>
            <a:endParaRPr lang="en-US" sz="2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门票经济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票根经济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核心逻辑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以"收"为核心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以"放"为核心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盈利模式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门票收入为主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佣金+广告+数据增值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消费特征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一次性消费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链式延伸消费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产业关联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景区单一业态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跨业态多场景联动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四大核心特征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跨界连接性：打破业态边界，串联连续消费链路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数据驱动性：全链路数据采集，精准推荐优化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乘数效应性：单次消费产生3-5倍乘数效应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生态共赢性：游客、景区、商户、平台多方共赢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票根经济是以票根为媒介的新型经济模式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四大理论基础：平台经济、注意力经济、乘数效应、服务主导逻辑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四大特征：跨界连接、数据驱动、乘数效应、生态共赢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75488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75488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票根经济与门票经济的本质区别是什么？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选择一种理论分析一码游贵州的票根经济现象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为什么说票根是"消费链路的种子节点"？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票根经济的"生态共赢性"如何保障？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从注意力经济角度解释为什么演唱会是最活跃场景？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2880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 完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14400" y="27432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第1章 票根经济的概念内涵与理论基础</dc:title>
  <dc:subject>PptxGenJS Presentation</dc:subject>
  <dc:creator>祝刚</dc:creator>
  <cp:lastModifiedBy>祝刚</cp:lastModifiedBy>
  <cp:revision>1</cp:revision>
  <dcterms:created xsi:type="dcterms:W3CDTF">2026-07-28T12:35:36Z</dcterms:created>
  <dcterms:modified xsi:type="dcterms:W3CDTF">2026-07-28T12:35:36Z</dcterms:modified>
</cp:coreProperties>
</file>