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智能体</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9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游客全旅程智能体服务矩阵</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掌握游客全旅程智能体服务矩阵的核心概念、理论框架与关键术语，理解其在数字文旅学科体系中的定位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能够运用游客全旅程智能体服务矩阵的理论工具分析实践问题，具备方案设计与评估的基本能力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贵州“一码游贵州”平台中的智能客服系统，利用大语言模型为游客提供7×24小时的智能问答服务。该系统能够理解游客的自然语言提问，精准推荐景区、酒店和美食，并支持多轮对话和个性化推荐。</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该案例体现了智能体领域的哪些核心问题？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9.1 游客视角的智能体需求图谱</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9.2 行前服务矩阵：AI推荐师+AI行程规划师+AI客服</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9.3 行中服务矩阵：AI导览+AI数字人+AI客服+AI助手</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9.4 行后服务矩阵：AI叙事策划师+AI推荐师+AI客服</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9.5 跨阶段协同：用户画像的持续演进</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9.6 案例：马蜂窝AI决策助手全场景实践</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5" name="Shape 23"/>
          <p:cNvSpPr/>
          <p:nvPr/>
        </p:nvSpPr>
        <p:spPr>
          <a:xfrm>
            <a:off x="457200" y="6126480"/>
            <a:ext cx="365760" cy="365760"/>
          </a:xfrm>
          <a:prstGeom prst="ellipse">
            <a:avLst/>
          </a:prstGeom>
          <a:solidFill>
            <a:srgbClr val="1C7293"/>
          </a:solidFill>
          <a:ln/>
        </p:spPr>
      </p:sp>
      <p:sp>
        <p:nvSpPr>
          <p:cNvPr id="26" name="Text 24"/>
          <p:cNvSpPr/>
          <p:nvPr/>
        </p:nvSpPr>
        <p:spPr>
          <a:xfrm>
            <a:off x="457200" y="61264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8</a:t>
            </a:r>
            <a:endParaRPr lang="en-US" sz="1400" dirty="0"/>
          </a:p>
        </p:txBody>
      </p:sp>
      <p:sp>
        <p:nvSpPr>
          <p:cNvPr id="27" name="Text 25"/>
          <p:cNvSpPr/>
          <p:nvPr/>
        </p:nvSpPr>
        <p:spPr>
          <a:xfrm>
            <a:off x="1005840" y="61264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9.1 游客视角的智能体需求图谱</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9.2 行前服务矩阵：AI推荐师+AI行程规划师+AI客服</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9.3 行中服务矩阵：AI导览+AI数字人+AI客服+AI助手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9.4 行后服务矩阵：AI叙事策划师+AI推荐师+AI客服</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9.5 跨阶段协同：用户画像的持续演进</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9.6 案例：马蜂窝AI决策助手全场景实践</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8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智能体第9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智能体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9 章 完</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智能体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智能体 - 第9章 游客全旅程智能体服务矩阵</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