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8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文旅智能体开发平台与工具</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掌握文旅智能体开发平台与工具的核心概念、理论框架与关键术语，理解其在数字文旅学科体系中的定位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能够运用文旅智能体开发平台与工具的理论工具分析实践问题，具备方案设计与评估的基本能力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8.1 主流Agent开发框架对比</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8.2 扣子/Dify等低代码平台</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8.3 文旅智能体快速开发实践</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8.4 从原型到生产：部署与发布</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8.5 开放平台与生态构建</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8.1 主流Agent开发框架对比</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8.2 扣子/Dify等低代码平台</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8.3 文旅智能体快速开发实践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8.4 从原型到生产：部署与发布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8.5 开放平台与生态构建</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8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8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第8章 文旅智能体开发平台与工具</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