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智能体</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7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AI叙事策划师与AI助手——内容与协作智能</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智能体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掌握AI叙事策划师与AI助手——内容与协作智能的核心概念、理论框架与关键术语，理解其在数字文旅学科体系中的定位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能够运用AI叙事策划师与AI助手——内容与协作智能的理论工具分析实践问题，具备方案设计与评估的基本能力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贵州“一码游贵州”平台中的智能客服系统，利用大语言模型为游客提供7×24小时的智能问答服务。该系统能够理解游客的自然语言提问，精准推荐景区、酒店和美食，并支持多轮对话和个性化推荐。</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该案例体现了智能体领域的哪些核心问题？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数字技术在案例中扮演了什么角色？</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从该案例中可以提炼出哪些可推广的经验？</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7.1 AI叙事策划师的定位：文旅内容的智能创作者</a:t>
            </a:r>
            <a:endParaRPr lang="en-US" sz="1600" dirty="0"/>
          </a:p>
        </p:txBody>
      </p:sp>
      <p:sp>
        <p:nvSpPr>
          <p:cNvPr id="7" name="Shape 5"/>
          <p:cNvSpPr/>
          <p:nvPr/>
        </p:nvSpPr>
        <p:spPr>
          <a:xfrm>
            <a:off x="457200" y="1737360"/>
            <a:ext cx="365760" cy="365760"/>
          </a:xfrm>
          <a:prstGeom prst="ellipse">
            <a:avLst/>
          </a:prstGeom>
          <a:solidFill>
            <a:srgbClr val="1C7293"/>
          </a:solidFill>
          <a:ln/>
        </p:spPr>
      </p:sp>
      <p:sp>
        <p:nvSpPr>
          <p:cNvPr id="8" name="Text 6"/>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7.2 多版本内容生成</a:t>
            </a:r>
            <a:endParaRPr lang="en-US" sz="1600" dirty="0"/>
          </a:p>
        </p:txBody>
      </p:sp>
      <p:sp>
        <p:nvSpPr>
          <p:cNvPr id="10" name="Shape 8"/>
          <p:cNvSpPr/>
          <p:nvPr/>
        </p:nvSpPr>
        <p:spPr>
          <a:xfrm>
            <a:off x="457200" y="2468880"/>
            <a:ext cx="365760" cy="365760"/>
          </a:xfrm>
          <a:prstGeom prst="ellipse">
            <a:avLst/>
          </a:prstGeom>
          <a:solidFill>
            <a:srgbClr val="1C7293"/>
          </a:solidFill>
          <a:ln/>
        </p:spPr>
      </p:sp>
      <p:sp>
        <p:nvSpPr>
          <p:cNvPr id="11" name="Text 9"/>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7.3 社交媒体内容策划与批量生成</a:t>
            </a:r>
            <a:endParaRPr lang="en-US" sz="1600" dirty="0"/>
          </a:p>
        </p:txBody>
      </p:sp>
      <p:sp>
        <p:nvSpPr>
          <p:cNvPr id="13" name="Shape 11"/>
          <p:cNvSpPr/>
          <p:nvPr/>
        </p:nvSpPr>
        <p:spPr>
          <a:xfrm>
            <a:off x="457200" y="3200400"/>
            <a:ext cx="365760" cy="365760"/>
          </a:xfrm>
          <a:prstGeom prst="ellipse">
            <a:avLst/>
          </a:prstGeom>
          <a:solidFill>
            <a:srgbClr val="1C7293"/>
          </a:solidFill>
          <a:ln/>
        </p:spPr>
      </p:sp>
      <p:sp>
        <p:nvSpPr>
          <p:cNvPr id="14" name="Text 12"/>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7.4 AI助手：运营管理者的智能副驾</a:t>
            </a:r>
            <a:endParaRPr lang="en-US" sz="1600" dirty="0"/>
          </a:p>
        </p:txBody>
      </p:sp>
      <p:sp>
        <p:nvSpPr>
          <p:cNvPr id="16" name="Shape 14"/>
          <p:cNvSpPr/>
          <p:nvPr/>
        </p:nvSpPr>
        <p:spPr>
          <a:xfrm>
            <a:off x="457200" y="3931920"/>
            <a:ext cx="365760" cy="365760"/>
          </a:xfrm>
          <a:prstGeom prst="ellipse">
            <a:avLst/>
          </a:prstGeom>
          <a:solidFill>
            <a:srgbClr val="1C7293"/>
          </a:solidFill>
          <a:ln/>
        </p:spPr>
      </p:sp>
      <p:sp>
        <p:nvSpPr>
          <p:cNvPr id="17" name="Text 15"/>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18" name="Text 16"/>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7.5 云迹酒店HDOS与博观内容引擎</a:t>
            </a:r>
            <a:endParaRPr lang="en-US" sz="1600" dirty="0"/>
          </a:p>
        </p:txBody>
      </p:sp>
      <p:sp>
        <p:nvSpPr>
          <p:cNvPr id="19" name="Shape 17"/>
          <p:cNvSpPr/>
          <p:nvPr/>
        </p:nvSpPr>
        <p:spPr>
          <a:xfrm>
            <a:off x="457200" y="4663440"/>
            <a:ext cx="365760" cy="365760"/>
          </a:xfrm>
          <a:prstGeom prst="ellipse">
            <a:avLst/>
          </a:prstGeom>
          <a:solidFill>
            <a:srgbClr val="1C7293"/>
          </a:solidFill>
          <a:ln/>
        </p:spPr>
      </p:sp>
      <p:sp>
        <p:nvSpPr>
          <p:cNvPr id="20" name="Text 18"/>
          <p:cNvSpPr/>
          <p:nvPr/>
        </p:nvSpPr>
        <p:spPr>
          <a:xfrm>
            <a:off x="457200" y="46634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21" name="Text 19"/>
          <p:cNvSpPr/>
          <p:nvPr/>
        </p:nvSpPr>
        <p:spPr>
          <a:xfrm>
            <a:off x="1005840" y="46634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小结</a:t>
            </a:r>
            <a:endParaRPr lang="en-US" sz="1600" dirty="0"/>
          </a:p>
        </p:txBody>
      </p:sp>
      <p:sp>
        <p:nvSpPr>
          <p:cNvPr id="22" name="Shape 20"/>
          <p:cNvSpPr/>
          <p:nvPr/>
        </p:nvSpPr>
        <p:spPr>
          <a:xfrm>
            <a:off x="457200" y="5394960"/>
            <a:ext cx="365760" cy="365760"/>
          </a:xfrm>
          <a:prstGeom prst="ellipse">
            <a:avLst/>
          </a:prstGeom>
          <a:solidFill>
            <a:srgbClr val="1C7293"/>
          </a:solidFill>
          <a:ln/>
        </p:spPr>
      </p:sp>
      <p:sp>
        <p:nvSpPr>
          <p:cNvPr id="23" name="Text 21"/>
          <p:cNvSpPr/>
          <p:nvPr/>
        </p:nvSpPr>
        <p:spPr>
          <a:xfrm>
            <a:off x="457200" y="53949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7</a:t>
            </a:r>
            <a:endParaRPr lang="en-US" sz="1400" dirty="0"/>
          </a:p>
        </p:txBody>
      </p:sp>
      <p:sp>
        <p:nvSpPr>
          <p:cNvPr id="24" name="Text 22"/>
          <p:cNvSpPr/>
          <p:nvPr/>
        </p:nvSpPr>
        <p:spPr>
          <a:xfrm>
            <a:off x="1005840" y="53949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思考与练习</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7.1 AI叙事策划师的定位：文旅内容的智能创作者</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7.2 多版本内容生成</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7.3 社交媒体内容策划与批量生成</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7.4 AI助手：运营管理者的智能副驾</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7.5 云迹酒店HDOS与博观内容引擎</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6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小结</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7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思考与练习</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系统阐述了智能体第7章的核心内容。首先梳理了相关基础概念和理论框架，明确了其在数字文旅学科体系中的定位；其次分析了关键技术路径和实践方法，结合贵州本土案例进行了具体说明；最后讨论了面临的挑战和未来发展方向。本章内容为后续章节的学习奠定了基础，也为学生深入理解数字文旅的智能体维度提供了理论工具和实践参考。</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7 章 完</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智能体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智能体 - 第7章 AI叙事策划师与AI助手——内容与协作智能</dc:title>
  <dc:subject>PptxGenJS Presentation</dc:subject>
  <dc:creator>安顺学院旅游管理学院</dc:creator>
  <cp:lastModifiedBy>安顺学院旅游管理学院</cp:lastModifiedBy>
  <cp:revision>1</cp:revision>
  <dcterms:created xsi:type="dcterms:W3CDTF">2026-07-28T23:52:26Z</dcterms:created>
  <dcterms:modified xsi:type="dcterms:W3CDTF">2026-07-28T23:52:26Z</dcterms:modified>
</cp:coreProperties>
</file>