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AI行程规划师与AI推荐师——决策智能设计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掌握AI行程规划师与AI推荐师——决策智能设计的核心概念、理论框架与关键术语，理解其在数字文旅学科体系中的定位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能够运用AI行程规划师与AI推荐师——决策智能设计的理论工具分析实践问题，具备方案设计与评估的基本能力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行程规划的技术挑战：多约束优化</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个性化推荐引擎设计</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动态调整与实时优化</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推荐师：从"猜你喜欢"到"比你更懂你"</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6.5 跨平台比价与一站式预订</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6.6 案例：圆周旅迹与玩点旅行</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行程规划的技术挑战：多约束优化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个性化推荐引擎设计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动态调整与实时优化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推荐师：从"猜你喜欢"到"比你更懂你"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6.5 跨平台比价与一站式预订</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6.6 案例：圆周旅迹与玩点旅行</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6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第6章 AI行程规划师与AI推荐师——决策智能设计</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