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智能体</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5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AI导览与AI数字人——沉浸式体验设计</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掌握AI导览与AI数字人——沉浸式体验设计的核心概念、理论框架与关键术语，理解其在数字文旅学科体系中的定位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能够运用AI导览与AI数字人——沉浸式体验设计的理论工具分析实践问题，具备方案设计与评估的基本能力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贵州“一码游贵州”平台中的智能客服系统，利用大语言模型为游客提供7×24小时的智能问答服务。该系统能够理解游客的自然语言提问，精准推荐景区、酒店和美食，并支持多轮对话和个性化推荐。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该案例体现了智能体领域的哪些核心问题？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5.1 AI导览智能体的核心能力</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5.2 AI数字人的形象设计与人格化</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5.3 多模态交互：语音+视觉+AR</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5.4 博物馆与文化遗产场景的数字人实践</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5.5 AI导览与AI数字人的协同设计</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5.1 AI导览智能体的核心能力</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5.2 AI数字人的形象设计与人格化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5.3 多模态交互：语音+视觉+AR</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5.4 博物馆与文化遗产场景的数字人实践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5.5 AI导览与AI数字人的协同设计</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智能体第5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智能体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5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智能体 - 第5章 AI导览与AI数字人——沉浸式体验设计</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