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智能体</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4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AI客服智能体——全渠道智能服务设计</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智能体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掌握AI客服智能体——全渠道智能服务设计的核心概念、理论框架与关键术语，理解其在数字文旅学科体系中的定位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能够运用AI客服智能体——全渠道智能服务设计的理论工具分析实践问题，具备方案设计与评估的基本能力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贵州“一码游贵州”平台中的智能客服系统，利用大语言模型为游客提供7×24小时的智能问答服务。该系统能够理解游客的自然语言提问，精准推荐景区、酒店和美食，并支持多轮对话和个性化推荐。</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该案例体现了智能体领域的哪些核心问题？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数字技术在案例中扮演了什么角色？</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从该案例中可以提炼出哪些可推广的经验？</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4.1 AI客服智能体的定位与价值</a:t>
            </a:r>
            <a:endParaRPr lang="en-US" sz="1600" dirty="0"/>
          </a:p>
        </p:txBody>
      </p:sp>
      <p:sp>
        <p:nvSpPr>
          <p:cNvPr id="7" name="Shape 5"/>
          <p:cNvSpPr/>
          <p:nvPr/>
        </p:nvSpPr>
        <p:spPr>
          <a:xfrm>
            <a:off x="457200" y="1737360"/>
            <a:ext cx="365760" cy="365760"/>
          </a:xfrm>
          <a:prstGeom prst="ellipse">
            <a:avLst/>
          </a:prstGeom>
          <a:solidFill>
            <a:srgbClr val="1C7293"/>
          </a:solidFill>
          <a:ln/>
        </p:spPr>
      </p:sp>
      <p:sp>
        <p:nvSpPr>
          <p:cNvPr id="8" name="Text 6"/>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9" name="Text 7"/>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4.2 全渠道接入架构</a:t>
            </a:r>
            <a:endParaRPr lang="en-US" sz="1600" dirty="0"/>
          </a:p>
        </p:txBody>
      </p:sp>
      <p:sp>
        <p:nvSpPr>
          <p:cNvPr id="10" name="Shape 8"/>
          <p:cNvSpPr/>
          <p:nvPr/>
        </p:nvSpPr>
        <p:spPr>
          <a:xfrm>
            <a:off x="457200" y="2468880"/>
            <a:ext cx="365760" cy="365760"/>
          </a:xfrm>
          <a:prstGeom prst="ellipse">
            <a:avLst/>
          </a:prstGeom>
          <a:solidFill>
            <a:srgbClr val="1C7293"/>
          </a:solidFill>
          <a:ln/>
        </p:spPr>
      </p:sp>
      <p:sp>
        <p:nvSpPr>
          <p:cNvPr id="11" name="Text 9"/>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2" name="Text 10"/>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4.3 意图识别与多轮对话管理</a:t>
            </a:r>
            <a:endParaRPr lang="en-US" sz="1600" dirty="0"/>
          </a:p>
        </p:txBody>
      </p:sp>
      <p:sp>
        <p:nvSpPr>
          <p:cNvPr id="13" name="Shape 11"/>
          <p:cNvSpPr/>
          <p:nvPr/>
        </p:nvSpPr>
        <p:spPr>
          <a:xfrm>
            <a:off x="457200" y="3200400"/>
            <a:ext cx="365760" cy="365760"/>
          </a:xfrm>
          <a:prstGeom prst="ellipse">
            <a:avLst/>
          </a:prstGeom>
          <a:solidFill>
            <a:srgbClr val="1C7293"/>
          </a:solidFill>
          <a:ln/>
        </p:spPr>
      </p:sp>
      <p:sp>
        <p:nvSpPr>
          <p:cNvPr id="14" name="Text 12"/>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5" name="Text 13"/>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4.4 服务分级：自助→AI→人工三级流转</a:t>
            </a:r>
            <a:endParaRPr lang="en-US" sz="1600" dirty="0"/>
          </a:p>
        </p:txBody>
      </p:sp>
      <p:sp>
        <p:nvSpPr>
          <p:cNvPr id="16" name="Shape 14"/>
          <p:cNvSpPr/>
          <p:nvPr/>
        </p:nvSpPr>
        <p:spPr>
          <a:xfrm>
            <a:off x="457200" y="3931920"/>
            <a:ext cx="365760" cy="365760"/>
          </a:xfrm>
          <a:prstGeom prst="ellipse">
            <a:avLst/>
          </a:prstGeom>
          <a:solidFill>
            <a:srgbClr val="1C7293"/>
          </a:solidFill>
          <a:ln/>
        </p:spPr>
      </p:sp>
      <p:sp>
        <p:nvSpPr>
          <p:cNvPr id="17" name="Text 15"/>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18" name="Text 16"/>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4.5 情感计算与投诉处理</a:t>
            </a:r>
            <a:endParaRPr lang="en-US" sz="1600" dirty="0"/>
          </a:p>
        </p:txBody>
      </p:sp>
      <p:sp>
        <p:nvSpPr>
          <p:cNvPr id="19" name="Shape 17"/>
          <p:cNvSpPr/>
          <p:nvPr/>
        </p:nvSpPr>
        <p:spPr>
          <a:xfrm>
            <a:off x="457200" y="4663440"/>
            <a:ext cx="365760" cy="365760"/>
          </a:xfrm>
          <a:prstGeom prst="ellipse">
            <a:avLst/>
          </a:prstGeom>
          <a:solidFill>
            <a:srgbClr val="1C7293"/>
          </a:solidFill>
          <a:ln/>
        </p:spPr>
      </p:sp>
      <p:sp>
        <p:nvSpPr>
          <p:cNvPr id="20" name="Text 18"/>
          <p:cNvSpPr/>
          <p:nvPr/>
        </p:nvSpPr>
        <p:spPr>
          <a:xfrm>
            <a:off x="457200" y="46634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21" name="Text 19"/>
          <p:cNvSpPr/>
          <p:nvPr/>
        </p:nvSpPr>
        <p:spPr>
          <a:xfrm>
            <a:off x="1005840" y="46634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4.6 案例：华住AI住中服务智能体</a:t>
            </a:r>
            <a:endParaRPr lang="en-US" sz="1600" dirty="0"/>
          </a:p>
        </p:txBody>
      </p:sp>
      <p:sp>
        <p:nvSpPr>
          <p:cNvPr id="22" name="Shape 20"/>
          <p:cNvSpPr/>
          <p:nvPr/>
        </p:nvSpPr>
        <p:spPr>
          <a:xfrm>
            <a:off x="457200" y="5394960"/>
            <a:ext cx="365760" cy="365760"/>
          </a:xfrm>
          <a:prstGeom prst="ellipse">
            <a:avLst/>
          </a:prstGeom>
          <a:solidFill>
            <a:srgbClr val="1C7293"/>
          </a:solidFill>
          <a:ln/>
        </p:spPr>
      </p:sp>
      <p:sp>
        <p:nvSpPr>
          <p:cNvPr id="23" name="Text 21"/>
          <p:cNvSpPr/>
          <p:nvPr/>
        </p:nvSpPr>
        <p:spPr>
          <a:xfrm>
            <a:off x="457200" y="53949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7</a:t>
            </a:r>
            <a:endParaRPr lang="en-US" sz="1400" dirty="0"/>
          </a:p>
        </p:txBody>
      </p:sp>
      <p:sp>
        <p:nvSpPr>
          <p:cNvPr id="24" name="Text 22"/>
          <p:cNvSpPr/>
          <p:nvPr/>
        </p:nvSpPr>
        <p:spPr>
          <a:xfrm>
            <a:off x="1005840" y="53949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小结</a:t>
            </a:r>
            <a:endParaRPr lang="en-US" sz="1600" dirty="0"/>
          </a:p>
        </p:txBody>
      </p:sp>
      <p:sp>
        <p:nvSpPr>
          <p:cNvPr id="25" name="Shape 23"/>
          <p:cNvSpPr/>
          <p:nvPr/>
        </p:nvSpPr>
        <p:spPr>
          <a:xfrm>
            <a:off x="457200" y="6126480"/>
            <a:ext cx="365760" cy="365760"/>
          </a:xfrm>
          <a:prstGeom prst="ellipse">
            <a:avLst/>
          </a:prstGeom>
          <a:solidFill>
            <a:srgbClr val="1C7293"/>
          </a:solidFill>
          <a:ln/>
        </p:spPr>
      </p:sp>
      <p:sp>
        <p:nvSpPr>
          <p:cNvPr id="26" name="Text 24"/>
          <p:cNvSpPr/>
          <p:nvPr/>
        </p:nvSpPr>
        <p:spPr>
          <a:xfrm>
            <a:off x="457200" y="61264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8</a:t>
            </a:r>
            <a:endParaRPr lang="en-US" sz="1400" dirty="0"/>
          </a:p>
        </p:txBody>
      </p:sp>
      <p:sp>
        <p:nvSpPr>
          <p:cNvPr id="27" name="Text 25"/>
          <p:cNvSpPr/>
          <p:nvPr/>
        </p:nvSpPr>
        <p:spPr>
          <a:xfrm>
            <a:off x="1005840" y="61264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思考与练习</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4.1 AI客服智能体的定位与价值</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4.2 全渠道接入架构</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4.3 意图识别与多轮对话管理</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4.4 服务分级：自助→AI→人工三级流转</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4.5 情感计算与投诉处理</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6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4.6 案例：华住AI住中服务智能体</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7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小结</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8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思考与练习</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系统阐述了智能体第4章的核心内容。首先梳理了相关基础概念和理论框架，明确了其在数字文旅学科体系中的定位；其次分析了关键技术路径和实践方法，结合贵州本土案例进行了具体说明；最后讨论了面临的挑战和未来发展方向。本章内容为后续章节的学习奠定了基础，也为学生深入理解数字文旅的智能体维度提供了理论工具和实践参考。</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4 章 完</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智能体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智能体 - 第4章 AI客服智能体——全渠道智能服务设计</dc:title>
  <dc:subject>PptxGenJS Presentation</dc:subject>
  <dc:creator>安顺学院旅游管理学院</dc:creator>
  <cp:lastModifiedBy>安顺学院旅游管理学院</cp:lastModifiedBy>
  <cp:revision>1</cp:revision>
  <dcterms:created xsi:type="dcterms:W3CDTF">2026-07-28T23:52:26Z</dcterms:created>
  <dcterms:modified xsi:type="dcterms:W3CDTF">2026-07-28T23:52:26Z</dcterms:modified>
</cp:coreProperties>
</file>