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文旅智能体全生命周期矩阵设计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掌握文旅智能体全生命周期矩阵设计的核心概念、理论框架与关键术语，理解其在数字文旅学科体系中的定位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能够运用文旅智能体全生命周期矩阵设计的理论工具分析实践问题，具备方案设计与评估的基本能力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三维矩阵框架</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行前阶段矩阵</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行中阶段矩阵</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3.4 行后阶段矩阵</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3.5 矩阵交叉点：关键场景的智能体组合策略</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三维矩阵框架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行前阶段矩阵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行中阶段矩阵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3.4 行后阶段矩阵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3.5 矩阵交叉点：关键场景的智能体组合策略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3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第3章 文旅智能体全生命周期矩阵设计</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