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智能体</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2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文旅智能体的技术基础</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掌握文旅智能体的技术基础的核心概念、理论框架与关键术语，理解其在数字文旅学科体系中的定位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能够运用文旅智能体的技术基础的理论工具分析实践问题，具备方案设计与评估的基本能力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贵州“一码游贵州”平台中的智能客服系统，利用大语言模型为游客提供7×24小时的智能问答服务。该系统能够理解游客的自然语言提问，精准推荐景区、酒店和美食，并支持多轮对话和个性化推荐。</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该案例体现了智能体领域的哪些核心问题？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2.1 大语言模型基础</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2.2 检索增强生成（RAG）</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2.3 函数调用与工具使用</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2.4 多模态能力</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2.5 模型选型与成本控制</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2.1 大语言模型基础</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2.2 检索增强生成（RAG）</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2.3 函数调用与工具使用</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2.4 多模态能力</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2.5 模型选型与成本控制</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智能体第2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智能体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2 章 完</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智能体 - 第2章 文旅智能体的技术基础</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