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智能体</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文旅智能体典型案例与未来展望</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掌握文旅智能体典型案例与未来展望的核心概念、理论框架与关键术语，理解其在数字文旅学科体系中的定位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能够运用文旅智能体典型案例与未来展望的理论工具分析实践问题，具备方案设计与评估的基本能力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贵州“一码游贵州”平台中的智能客服系统，利用大语言模型为游客提供7×24小时的智能问答服务。该系统能够理解游客的自然语言提问，精准推荐景区、酒店和美食，并支持多轮对话和个性化推荐。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该案例体现了智能体领域的哪些核心问题？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12.1 华住+云迹：酒店智能体矩阵标杆</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12.2 长白山AI数字员工实践</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12.2 峨眉山AI财神IP运营</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12.3 陕文投文旅大模型生态</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12.4 玩点旅行：AI原生旅行服务</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12.5 智能体驱动的下一代文旅体验</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12.6 文旅智能体人才需求与职业路径</a:t>
            </a:r>
            <a:endParaRPr lang="en-US" sz="1600" dirty="0"/>
          </a:p>
        </p:txBody>
      </p:sp>
      <p:sp>
        <p:nvSpPr>
          <p:cNvPr id="25" name="Shape 23"/>
          <p:cNvSpPr/>
          <p:nvPr/>
        </p:nvSpPr>
        <p:spPr>
          <a:xfrm>
            <a:off x="457200" y="6126480"/>
            <a:ext cx="365760" cy="365760"/>
          </a:xfrm>
          <a:prstGeom prst="ellipse">
            <a:avLst/>
          </a:prstGeom>
          <a:solidFill>
            <a:srgbClr val="1C7293"/>
          </a:solidFill>
          <a:ln/>
        </p:spPr>
      </p:sp>
      <p:sp>
        <p:nvSpPr>
          <p:cNvPr id="26" name="Text 24"/>
          <p:cNvSpPr/>
          <p:nvPr/>
        </p:nvSpPr>
        <p:spPr>
          <a:xfrm>
            <a:off x="457200" y="61264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27" name="Text 25"/>
          <p:cNvSpPr/>
          <p:nvPr/>
        </p:nvSpPr>
        <p:spPr>
          <a:xfrm>
            <a:off x="1005840" y="61264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8" name="Shape 26"/>
          <p:cNvSpPr/>
          <p:nvPr/>
        </p:nvSpPr>
        <p:spPr>
          <a:xfrm>
            <a:off x="457200" y="6858000"/>
            <a:ext cx="365760" cy="365760"/>
          </a:xfrm>
          <a:prstGeom prst="ellipse">
            <a:avLst/>
          </a:prstGeom>
          <a:solidFill>
            <a:srgbClr val="1C7293"/>
          </a:solidFill>
          <a:ln/>
        </p:spPr>
      </p:sp>
      <p:sp>
        <p:nvSpPr>
          <p:cNvPr id="29" name="Text 27"/>
          <p:cNvSpPr/>
          <p:nvPr/>
        </p:nvSpPr>
        <p:spPr>
          <a:xfrm>
            <a:off x="457200" y="68580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9</a:t>
            </a:r>
            <a:endParaRPr lang="en-US" sz="1400" dirty="0"/>
          </a:p>
        </p:txBody>
      </p:sp>
      <p:sp>
        <p:nvSpPr>
          <p:cNvPr id="30" name="Text 28"/>
          <p:cNvSpPr/>
          <p:nvPr/>
        </p:nvSpPr>
        <p:spPr>
          <a:xfrm>
            <a:off x="1005840" y="68580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9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12.1 华住+云迹：酒店智能体矩阵标杆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9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12.2 长白山AI数字员工实践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9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12.2 峨眉山AI财神IP运营</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9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12.3 陕文投文旅大模型生态</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9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12.4 玩点旅行：AI原生旅行服务</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9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12.5 智能体驱动的下一代文旅体验</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9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12.6 文旅智能体人才需求与职业路径</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8 节 / 共 9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9 节 / 共 9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智能体第12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智能体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12 章 完</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智能体 - 第12章 文旅智能体典型案例与未来展望</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