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智能体</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智能体安全、伦理与治理</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掌握智能体安全、伦理与治理的核心概念、理论框架与关键术语，理解其在数字文旅学科体系中的定位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能够运用智能体安全、伦理与治理的理论工具分析实践问题，具备方案设计与评估的基本能力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贵州“一码游贵州”平台中的智能客服系统，利用大语言模型为游客提供7×24小时的智能问答服务。该系统能够理解游客的自然语言提问，精准推荐景区、酒店和美食，并支持多轮对话和个性化推荐。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该案例体现了智能体领域的哪些核心问题？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11.1 提示注入与安全防护</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11.2 数据隐私与合规</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11.3 AI幻觉检测与控制</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11.4 智能体伦理准则</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11.5 智能体安全分级与治理框架</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11.1 提示注入与安全防护</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11.2 数据隐私与合规</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11.3 AI幻觉检测与控制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11.4 智能体伦理准则</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11.5 智能体安全分级与治理框架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智能体第11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智能体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11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智能体 - 第11章 智能体安全、伦理与治理</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