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AI智能体概述与文旅行业新范式</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掌握AI智能体概述与文旅行业新范式的核心概念、理论框架与关键术语，理解其在数字文旅学科体系中的定位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能够运用AI智能体概述与文旅行业新范式的理论工具分析实践问题，具备方案设计与评估的基本能力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从对话AI到自主智能体</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智能体的核心能力：感知-推理-决策-行动</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文旅行业为什么需要智能体</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文旅智能体的七种核心类型</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1.5 智能体重塑文旅价值链</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从对话AI到自主智能体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智能体的核心能力：感知-推理-决策-行动</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文旅行业为什么需要智能体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文旅智能体的七种核心类型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1.5 智能体重塑文旅价值链</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第1章 AI智能体概述与文旅行业新范式</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