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智慧旅游技术与应用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智能导览与解说系统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智慧旅游技术与应用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掌握智能导览与解说系统的核心概念、理论框架与关键术语，理解其在数字文旅学科体系中的定位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能够运用智能导览与解说系统的理论工具分析实践问题，具备方案设计与评估的基本能力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 年，一位来自北京的游客在黄果树景区使用了 AI 导游服务。当她走到大瀑布观景台时，手机自动触发了语音讲解："您现在看到的是黄果树大瀑布，高 77.8 米、宽 101 米，是亚洲最大的瀑布。徐霞客在 1638 年到访此地时写道：'捣珠崩玉，飞沫反涌，如烟雾腾空，势甚雄厉。'"——标准的导览内容。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但让她惊喜的是，AI 导游紧接着说："检测到您来自北京，黄果树瀑布与您可能去过的北京密云黑龙潭瀑布有一个有趣的区别——黑龙潭瀑布是单级瀑布，而黄果树瀑布所在的白水河水系共有 18 个瀑布，形成了世界上最大的瀑布群。如果您喜欢这种喀斯特地貌景观，贵州的荔波小七孔也非常值得一游。"——个性化、有温度的补充。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这就是智能导览的进化方向：从"千篇一律的朗读机"到"千人千面的文化讲解者"。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AI 导游能否完全替代人类导游？哪些是人类导游不可替代的？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AR 导览会不会让游客全程盯着手机而忽略了真实的风景？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导览内容应该如何设计才能吸引"数字原住民"一代的注意力？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智能导览技术概述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9.1.1 导览系统的技术架构  |  9.1.2 定位触发的导览模式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导览内容设计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9.2.1 内容分层策略  |  9.2.2 多语种与多风格内容  |  9.2.3 知识图谱驱动的导览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AR 导览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9.3.1 AR 导览的技术原理  |  9.3.2 AR 导览的应用场景  |  9.3.3 AR 导览的设计原则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AI 导游与知识服务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9.4.1 AI 导游的能力  |  9.4.2 AI 导游 vs. 人类导游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 智能导览技术概述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智能导览技术概述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9.1.1 导览系统的技术架构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核心模块。 智能导览系统通常包含以下模块。定位模块——GPS/北斗（室外）、WiFi/BLE（室内）、多源融合（室内外无缝切换），确定游客的实时位置。内容管理模块——管理导览内容的编辑、审核、发布和多语种版本。触发模块——根据游客位置（进入景点范围自动触发）或游客操作（手动点击）播放导览内容。推荐模块——根据游客画像和实时行为，推荐个性化的游览路线和讲解内容。反馈模块——收集游客对导览内容的评价（点赞/踩、评分、评论），用于内容优化。
 "一码游贵州"的导览架构。 "一码游贵州"平台的导览系统采用"GPS + BLE 信标"双模定位方案——室外使用 GPS，室内（游客中心、博物馆）和信号弱的区域（峡谷、溶洞入口）通过 BLE 信标辅助定位。导览内容存储在云端，根据游客位置实时下发。AI 导游模块集成大语言模型，支持多语种自然语言交互。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核心模块。 智能导览系统通常包含以下模块。定位模块——GPS/北斗（室外）、WiFi/BLE（室内）、多源融合（室内外无缝切换），确定游客的实时位置。内容管理模块——管理导览内容的编辑、审核、发布和多语种版本。触发模块——根据游客位置（进入景点范围自动触发）或游客操作（手动点击）播放导览内容。推荐模块——根据游客画像和实时行为，推荐个性化的游览路线和讲解内容。反馈模块——收集游客对导览内容的评价（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"一码游贵州"的导览架构。 "一码游贵州"平台的导览系统采用"GPS + BLE 信标"双模定位方案——室外使用 GPS，室内（游客中心、博物馆）和信号弱的区域（峡谷、溶洞入口）通过 BLE 信标辅助定位。导览内容存储在云端，根据游客位置实时下发。AI 导游模块集成大语言模型，支持多语种自然语言交互。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智能导览技术概述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9.1.2 定位触发的导览模式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地理围栏触发。 在数字地图上为每个讲解点划定地理围栏（通常半径 10-50 米），当游客手机进入围栏范围时自动触发讲解。优点是自动化、无需操作，缺点是在密集景点区域可能频繁触发（"讲解轰炸"）。优化策略：设置冷却时间（同一围栏 5 分钟内不重复触发）、优先级排序（距离最近的景点优先讲解）。
 手动触发。 游客在手机地图上点击感兴趣的景点图标，或扫描景点旁的二维码/NFC 标签，手动触发讲解。优点是游客自主控制、按需获取，缺点是需要主动操作。最佳实践是两种模式结合——自动触发作为"推荐"，手动触发作为"深度"。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地理围栏触发。 在数字地图上为每个讲解点划定地理围栏（通常半径 10-50 米），当游客手机进入围栏范围时自动触发讲解。优点是自动化、无需操作，缺点是在密集景点区域可能频繁触发（"讲解轰炸"）。优化策略：设置冷却时间（同一围栏 5 分钟内不重复触发）、优先级排序（距离最近的景点优先讲解）。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手动触发。 游客在手机地图上点击感兴趣的景点图标，或扫描景点旁的二维码/NFC 标签，手动触发讲解。优点是游客自主控制、按需获取，缺点是需要主动操作。最佳实践是两种模式结合——自动触发作为"推荐"，手动触发作为"深度"。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 智能导览技术概述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9.1.1 导览系统的技术架构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核心模块。 智能导览系统通常包含以下模块。定位模块——GPS/北斗（室外）、WiFi/BLE（室内）、多源融合（室内外无缝切换），确定游客的实时位置。内容管理模块——管理导览内容的编辑、审核、发布和多语种版本。触发模块——根据游客位置（进入景点范围自动触发）或游客操作（手动点击）播放导览内容。推荐模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9.1.2 定位触发的导览模式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地理围栏触发。 在数字地图上为每个讲解点划定地理围栏（通常半径 10-50 米），当游客手机进入围栏范围时自动触发讲解。优点是自动化、无需操作，缺点是在密集景点区域可能频繁触发（"讲解轰炸"）。优化策略：设置冷却时间（同一围栏 5 分钟内不重复触发）、优先级排序（距离最近的景点优先讲解）。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 导览内容设计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导览内容设计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9.2.1 内容分层策略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三层内容架构。 导览内容应按照游客的注意力时长和兴趣深度进行分层。速览层（15-30 秒）——"这是什么"：景点名称、核心数据（高度、年代）、一句话亮点。适合走马观花、注意力有限的游客。标准层（2-3 分钟）——"这为什么重要"：历史背景、文化内涵、自然成因、趣味故事。适合大多数游客。深度层（5-10 分钟，文本阅读）——"如果你还想了解更多"：学术考证、相关人物、延伸阅读链接。适合深度兴趣者。
 内容分层的好处。 不是每个游客都需要听 10 分钟的详细讲解——分层设计让不同兴趣深度的游客各取所需。速览层确保"路过的游客也能有所收获"，标准层满足主流需求，深度层服务小众爱好者。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三层内容架构。 导览内容应按照游客的注意力时长和兴趣深度进行分层。速览层（15-30 秒）——"这是什么"：景点名称、核心数据（高度、年代）、一句话亮点。适合走马观花、注意力有限的游客。标准层（2-3 分钟）——"这为什么重要"：历史背景、文化内涵、自然成因、趣味故事。适合大多数游客。深度层（5-10 分钟，文本阅读）——"如果你还想了解更多"：学术考证、相关人物、延伸阅读链接。适合深度兴趣者。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内容分层的好处。 不是每个游客都需要听 10 分钟的详细讲解——分层设计让不同兴趣深度的游客各取所需。速览层确保"路过的游客也能有所收获"，标准层满足主流需求，深度层服务小众爱好者。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导览内容设计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9.2.2 多语种与多风格内容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多语种导览。 入境旅游的恢复和发展使得多语种导览成为刚需。贵州的主要入境游客来源包括东南亚（泰国、越南、印尼）和欧美。AI 翻译技术使得多语种导览内容的制作成本大幅降低——人工翻译+AI 辅助润色，而非纯人工翻译。
 多风格适配。 不同的游客群体偏好不同风格的导览。专业严谨型（适合学者和中老年游客）——"黄果树瀑布属喀斯特地貌中的侵蚀裂点型瀑布..."。故事趣味型（适合亲子游客）——"传说很久以前，天上的仙女在这里洗澡..."。互动引导型（适合年轻游客）——"站在你现在的位置，闭上眼睛，听瀑布的声音，你联想到了什么？"。AI 可以根据游客画像自动选择最匹配的风格。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多语种导览。 入境旅游的恢复和发展使得多语种导览成为刚需。贵州的主要入境游客来源包括东南亚（泰国、越南、印尼）和欧美。AI 翻译技术使得多语种导览内容的制作成本大幅降低——人工翻译+AI 辅助润色，而非纯人工翻译。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多风格适配。 不同的游客群体偏好不同风格的导览。专业严谨型（适合学者和中老年游客）——"黄果树瀑布属喀斯特地貌中的侵蚀裂点型瀑布..."。故事趣味型（适合亲子游客）——"传说很久以前，天上的仙女在这里洗澡..."。互动引导型（适合年轻游客）——"站在你现在的位置，闭上眼睛，听瀑布的声音，你联想到了什么？"。AI 可以根据游客画像自动选择最匹配的风格。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导览内容设计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9.2.3 知识图谱驱动的导览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知识图谱的作用。 导览内容不是孤立的——黄果树瀑布与徐霞客有关、与喀斯特地貌有关、与贵州旅游有关、与白水河水系其他 17 个瀑布有关。知识图谱将这些关联关系以图结构组织起来，使得导览系统可以：回答关联性问题（"徐霞客还去过贵州哪些地方"）、推荐相关景点（"看过黄果树，你可能会喜欢荔波小七孔"）、生成个性化路线（"你对喀斯特地貌感兴趣，推荐这条喀斯特探索路线"）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知识图谱的作用。 导览内容不是孤立的——黄果树瀑布与徐霞客有关、与喀斯特地貌有关、与贵州旅游有关、与白水河水系其他 17 个瀑布有关。知识图谱将这些关联关系以图结构组织起来，使得导览系统可以：回答关联性问题（"徐霞客还去过贵州哪些地方"）、推荐相关景点（"看过黄果树，你可能会喜欢荔波小七孔"）、生成个性化路线（"你对喀斯特地貌感兴趣，推荐这条喀斯特探索路线"）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 导览内容设计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9.2.1 内容分层策略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三层内容架构。 导览内容应按照游客的注意力时长和兴趣深度进行分层。速览层（15-30 秒）——"这是什么"：景点名称、核心数据（高度、年代）、一句话亮点。适合走马观花、注意力有限的游客。标准层（2-3 分钟）——"这为什么重要"：历史背景、文化内涵、自然成因、趣味故事。适合大多数游客。深度层（5-1...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9.2.2 多语种与多风格内容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多语种导览。 入境旅游的恢复和发展使得多语种导览成为刚需。贵州的主要入境游客来源包括东南亚（泰国、越南、印尼）和欧美。AI 翻译技术使得多语种导览内容的制作成本大幅降低——人工翻译+AI 辅助润色，而非纯人工翻译。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9.2.3 知识图谱驱动的导览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知识图谱的作用。 导览内容不是孤立的——黄果树瀑布与徐霞客有关、与喀斯特地貌有关、与贵州旅游有关、与白水河水系其他 17 个瀑布有关。知识图谱将这些关联关系以图结构组织起来，使得导览系统可以：回答关联性问题（"徐霞客还去过贵州哪些地方"）、推荐相关景点（"看过黄果树，你可能会喜欢荔波小七孔"）、生成...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 AR 导览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AR 导览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9.3.1 AR 导览的技术原理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 的三种实现方式。 基于标记的 AR——识别预设的图案或二维码，在识别位置叠加数字内容，简单稳定但需要部署标记。无标记 AR——基于 SLAM（即时定位与地图构建）技术，通过识别环境中的自然特征进行定位和跟踪，无需标记但技术复杂度高。基于位置的 AR——使用 GPS 和陀螺仪确定设备和视角，在真实景观上叠加数字信息，适合户外大场景。
 SLAM 技术简介。 SLAM（Simultaneous Localization and Mapping，即时定位与地图构建）是 AR 的核心技术——设备在移动过程中同时进行自身定位和环境地图的构建。视觉 SLAM 通过摄像头图像识别特征点，惯性 SLAM 通过陀螺仪和加速度计跟踪运动轨迹，两者结合提供更稳定和准确的 AR 体验。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 的三种实现方式。 基于标记的 AR——识别预设的图案或二维码，在识别位置叠加数字内容，简单稳定但需要部署标记。无标记 AR——基于 SLAM（即时定位与地图构建）技术，通过识别环境中的自然特征进行定位和跟踪，无需标记但技术复杂度高。基于位置的 AR——使用 GPS 和陀螺仪确定设备和视角，在真实景观上叠加数字信息，适合户外大场景。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SLAM 技术简介。 SLAM（Simultaneous Localization and Mapping，即时定位与地图构建）是 AR 的核心技术——设备在移动过程中同时进行自身定位和环境地图的构建。视觉 SLAM 通过摄像头图像识别特征点，惯性 SLAM 通过陀螺仪和加速度计跟踪运动轨迹，两者结合提供更稳定和准确的 AR 体验。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AR 导览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9.3.2 AR 导览的应用场景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遗址复原。 在天龙屯堡的残垣断壁前，游客举起手机，AR 技术将 600 年前的完整建筑叠加到遗址上——瞭望塔、城墙、兵营"重现"在眼前。这种"虚实结合"的体验让历史不再抽象。
 信息增强。 在黄果树瀑布前，AR 标注瀑布的高度、宽度、流量等实时数据；在植物园中，AR 识别植物品种并显示名称、产地和特性。AR 信息增强将"这是什么"的认知门槛降到最低。
 互动游戏。 AR 寻宝游戏——在景区中隐藏虚拟宝物，游客通过 AR 寻找和收集；AR 拍照——在特定位置触发虚拟场景（如与虚拟的苗族姑娘合影）。游戏化设计增加了游览的趣味性和互动性。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遗址复原。 在天龙屯堡的残垣断壁前，游客举起手机，AR 技术将 600 年前的完整建筑叠加到遗址上——瞭望塔、城墙、兵营"重现"在眼前。这种"虚实结合"的体验让历史不再抽象。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信息增强。 在黄果树瀑布前，AR 标注瀑布的高度、宽度、流量等实时数据；在植物园中，AR 识别植物品种并显示名称、产地和特性。AR 信息增强将"这是什么"的认知门槛降到最低。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互动游戏。 AR 寻宝游戏——在景区中隐藏虚拟宝物，游客通过 AR 寻找和收集；AR 拍照——在特定位置触发虚拟场景（如与虚拟的苗族姑娘合影）。游戏化设计增加了游览的趣味性和互动性。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AR 导览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9.3.3 AR 导览的设计原则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增强而非替代。 AR 导览的核心原则是"增强而非替代"——数字信息是帮助游客理解现实景观的工具，不应成为注意力的焦点。一个失败的 AR 导览是游客全程盯着手机屏幕看虚拟内容，几乎没有抬头看真实的风景。好的 AR 设计应该让数字内容"若隐若现"——在需要时出现，在不需要时消失。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增强而非替代。 AR 导览的核心原则是"增强而非替代"——数字信息是帮助游客理解现实景观的工具，不应成为注意力的焦点。一个失败的 AR 导览是游客全程盯着手机屏幕看虚拟内容，几乎没有抬头看真实的风景。好的 AR 设计应该让数字内容"若隐若现"——在需要时出现，在不需要时消失。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 AR 导览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9.3.1 AR 导览的技术原理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 的三种实现方式。 基于标记的 AR——识别预设的图案或二维码，在识别位置叠加数字内容，简单稳定但需要部署标记。无标记 AR——基于 SLAM（即时定位与地图构建）技术，通过识别环境中的自然特征进行定位和跟踪，无需标记但技术复杂度高。基于位置的 AR——使用 GPS 和陀螺仪确定设备和视角，在真...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9.3.2 AR 导览的应用场景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遗址复原。 在天龙屯堡的残垣断壁前，游客举起手机，AR 技术将 600 年前的完整建筑叠加到遗址上——瞭望塔、城墙、兵营"重现"在眼前。这种"虚实结合"的体验让历史不再抽象。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9.3.3 AR 导览的设计原则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增强而非替代。 AR 导览的核心原则是"增强而非替代"——数字信息是帮助游客理解现实景观的工具，不应成为注意力的焦点。一个失败的 AR 导览是游客全程盯着手机屏幕看虚拟内容，几乎没有抬头看真实的风景。好的 AR 设计应该让数字内容"若隐若现"——在需要时出现，在不需要时消失。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4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 AI 导游与知识服务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AI 导游与知识服务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9.4.1 AI 导游的能力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知识问答。 AI 导游可以回答游客关于景区的各类问题——从基础的"这个景点叫什么"到深度的"黄果树瀑布的地质成因是什么"再到发散性的"贵州还有哪些类似的喀斯特瀑布"。基于 LLM+RAG 的技术方案使得 AI 导游的知识广度远超人类导游。
 个性化推荐。 基于游客的偏好和行为，AI 导游可以推荐个性化的游览路线——"你对摄影感兴趣，推荐这条'黄果树最佳摄影点'路线，日落时分的拍摄效果最佳"。
 多轮对话。 与传统的"一问一答"不同，AI 导游可以支持多轮对话——游客可以追问、澄清、转换话题，就像与真人导游聊天一样自然。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知识问答。 AI 导游可以回答游客关于景区的各类问题——从基础的"这个景点叫什么"到深度的"黄果树瀑布的地质成因是什么"再到发散性的"贵州还有哪些类似的喀斯特瀑布"。基于 LLM+RAG 的技术方案使得 AI 导游的知识广度远超人类导游。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个性化推荐。 基于游客的偏好和行为，AI 导游可以推荐个性化的游览路线——"你对摄影感兴趣，推荐这条'黄果树最佳摄影点'路线，日落时分的拍摄效果最佳"。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多轮对话。 与传统的"一问一答"不同，AI 导游可以支持多轮对话——游客可以追问、澄清、转换话题，就像与真人导游聊天一样自然。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AI 导游与知识服务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9.4.2 AI 导游 vs. 人类导游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的优势。 知识广度大（人类导游无法记住所有细节）、24 小时可用（不受工作时间限制）、多语种服务（人类导游通常只会 1-2 种语言）、边际成本低（服务第 1000 个游客的成本与服务第 1 个几乎相同）、数据可追踪（分析游客最常问的问题、最感兴趣的景点，优化导览内容）。
 人类导游的不可替代性。 情感连接——一个好的导游不只是"讲解者"，更是"陪伴者"和"故事讲述者"，能够根据游客的情绪和反应调整讲解节奏和内容。临场应变——遇到突发情况（天气变化、路线调整），人类导游能够灵活应对。深度互动——与游客进行有温度的对话，分享个人经历和见解。文化传递——人类导游承载着地方文化，他们本身就是"活态的文化展示"。
 "人机协作"的未来。 理想的未来不是"AI 取代人类导游"，而是"AI 增强人类导游"——AI 处理信息检索、多语种翻译、路线规划等标准化任务，人类导游专注于情感互动、深度讲解和个...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的优势。 知识广度大（人类导游无法记住所有细节）、24 小时可用（不受工作时间限制）、多语种服务（人类导游通常只会 1-2 种语言）、边际成本低（服务第 1000 个游客的成本与服务第 1 个几乎相同）、数据可追踪（分析游客最常问的问题、最感兴趣的景点，优化导览内容）。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人类导游的不可替代性。 情感连接——一个好的导游不只是"讲解者"，更是"陪伴者"和"故事讲述者"，能够根据游客的情绪和反应调整讲解节奏和内容。临场应变——遇到突发情况（天气变化、路线调整），人类导游能够灵活应对。深度互动——与游客进行有温度的对话，分享个人经历和见解。文化传递——人类导游承载着地方文化，他们本身就是"活态的文化展示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"人机协作"的未来。 理想的未来不是"AI 取代人类导游"，而是"AI 增强人类导游"——AI 处理信息检索、多语种翻译、路线规划等标准化任务，人类导游专注于情感互动、深度讲解和个性化服务。一个人类导游借助 AI 工具，可以服务更多游客、提供更丰富的知识、使用更多语言。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本章从技术架构、内容设计、AR 导览和 AI 导游四个维度，系统介绍了智能导览与解说系统。导览系统的核心是定位触发+内容管理+个性化推荐的三位一体。内容设计遵循"速览-标准-深度"三层架构，多语种和多风格适配满足不同游客群体的需求，知识图谱使导览内容从"孤立的点"变为"关联的网"。AR 导览通过遗址复原、信息增强和互动游戏创造了虚实结合的体验，但必须遵循"增强而非替代"的原则。AI 导游在知识广度...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10 章将介绍智慧景区综合管理平台。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AI 导游与知识服务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9.4.2 AI 导游 vs. 人类导游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
 [25] 智慧景区导游讲解系统[J]. 中国科技成果, 2018(12): 55-57.
 [26] Rosário A T, Dias J C. Exploring the landscape of smart tourism[J]. Administrative Sciences, 2024, 14(2): 22.
 [27] Qiu J, Li J, Sun H. Innovative and applied research on big data platforms of smart heritage
 [4] Cepeda-Pacheco J C, Domingo M C. Deep learning and Internet of Things for tourist attraction recommendations in smart cities[J]. Ne...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[25] 智慧景区导游讲解系统[J]. 中国科技成果, 2018(12): 55-57.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[26] Rosário A T, Dias J C. Exploring the landscape of smart tourism[J]. Administrative Sciences, 2024, 14(2): 22.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[27] Qiu J, Li J, Sun H. Innovative and applied research on big data platforms of smart heritage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Cepeda-Pacheco J C, Domingo M C. Deep learning and Internet of Things for tourist attraction recommendations in smart cities[J]. Neural Computing and Applications, 2022, 34(15): 12487-12506. DOI: 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Chowdhury N, Ahmed Z, Kushol R, et al. Internet of Things (IoT) in smart tourism: a literature review[J]. Smart Tourism and Urban Development, 2022, 15(1): 45-60. DOI: 10.1108/sjme-03-2022-0035.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AI 导游与知识服务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9.4.2 AI 导游 vs. 人类导游 (续 2)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Cepeda-Pacheco J C, Domingo M C. Deep learning and Internet of Things for tourist attraction recommendations in smart cities[J]. Neural Computing and Applications, 2022, 34(15): 12487-12506. DOI: 10.1007/s00521-021-06872-0.
 [5] Chowdhury N, Ahmed Z, Kushol R, et al. Internet of Things (IoT) in smart tourism: a literature review[J]. Smart Tourism and Urban Development, 2022, 15(1): 45-60. DOI:...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Cepeda-Pacheco J C, Domingo M C. Deep learning and Internet of Things for tourist attraction recommendations in smart cities[J]. Neural Computing and Applications, 2022, 34(15): 12487-12506. DOI: 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Chowdhury N, Ahmed Z, Kushol R, et al. Internet of Things (IoT) in smart tourism: a literature review[J]. Smart Tourism and Urban Development, 2022, 15(1): 45-60. DOI: 10.1108/sjme-03-2022-0035.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[6] Rosário A T, Dias J C. Exploring the Landscape of Smart Tourism: A Systematic Bibliometric Review of the Literature of the Internet of Things[J]. Administrative Sciences, 2024, 14(2): 22. DOI: 10....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[7] Borges-Tiago T, Veríssimo J M C, Tiago F. Smart tourism: a scientometric review (2008-2020)[J]. European Journal of Tourism Research, 2021, 30: 3002. DOI: 10.54055/ejtr.v30i.2593.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[8] Gretzel U. The Smart DMO: A new step in the digital transformation of destination management organizations[J]. European Journal of Tourism Research, 2021, 30: 3002. DOI: 10.54055/ejtr.v30i.2589.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 AI 导游与知识服务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9.4.1 AI 导游的能力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知识问答。 AI 导游可以回答游客关于景区的各类问题——从基础的"这个景点叫什么"到深度的"黄果树瀑布的地质成因是什么"再到发散性的"贵州还有哪些类似的喀斯特瀑布"。基于 LLM+RAG 的技术方案使得 AI 导游的知识广度远超人类导游。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9.4.2 AI 导游 vs. 人类导游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的优势。 知识广度大（人类导游无法记住所有细节）、24 小时可用（不受工作时间限制）、多语种服务（人类导游通常只会 1-2 种语言）、边际成本低（服务第 1000 个游客的成本与服务第 1 个几乎相同）、数据可追踪（分析游客最常问的问题、最感兴趣的景点，优化导览内容）。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9.1.1 导览系统的技术架构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9.1.2 定位触发的导览模式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9.2.1 内容分层策略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9.2.2 多语种与多风格内容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9.2.3 知识图谱驱动的导览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9.3.1 AR 导览的技术原理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9.3.2 AR 导览的应用场景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9.3.3 AR 导览的设计原则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9.4.1 AI 导游的能力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9.4.2 AI 导游 vs. 人类导游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本章从技术架构、内容设计、AR 导览和 AI 导游四个维度，系统介绍了智能导览与解说系统。导览系统的核心是定位触发+内容管理+个性化推荐的三位一体。内容设计遵循"速览-标准-深度"三层架构，多语种和多风格适配满足不同游客群体的需求，知识图谱使导览内容从"孤立的点"变为"关联的网"。AR 导览通过遗址复原、信息增强和互动游戏创造了虚实结合的体验，但必须遵循"增强而非替代"的原则。AI 导游在知识广度、多语种和可用性方面具有优势，人类导游在情感连接、临场应变和文化传递方面不可替代，"人机协作"是未来的方向。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10 章将介绍智慧景区综合管理平台。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 完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智慧旅游技术与应用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智慧旅游技术与应用 - 第9章 智能导览与解说系统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2026-07-28T23:52:25Z</dcterms:created>
  <dcterms:modified xsi:type="dcterms:W3CDTF">2026-07-28T23:52:25Z</dcterms:modified>
</cp:coreProperties>
</file>