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智慧票务与预约系统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掌握智慧票务与预约系统的核心概念、理论框架与关键术语，理解其在数字文旅学科体系中的定位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能够运用智慧票务与预约系统的理论工具分析实践问题，具备方案设计与评估的基本能力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2019 年国庆，黄果树景区因客流过载被迫提前停止售票，数千名远道而来的游客被挡在门外，现场一度混乱。这一事件成为黄果树启动票务系统升级的直接动因。2020 年，实名制分时预约系统上线——游客需要选择具体的入园时段（精确到半小时），按预约时间入园。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年国庆，同样面对单日 5 万人次的客流压力，景区运行平稳有序。分时预约制度将客流从"上午 10 点至下午 2 点高度集中"变为"全天相对均匀分布"，核心景点的瞬时客流峰值下降了约 25%。曾经在门口排长队买票的场景成为历史，取而代之的是"在家预约、扫码入园、说走就走"的新体验。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黄果树的票务转型揭示了一个核心规律：票务系统不只是"收钱放人"的工具，而是景区容量管理和游客体验优化的核心抓手。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分时预约制度是否限制了游客的自由？这种"限制"是否合理？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动态定价——旺季涨价、淡季降价——是否公平？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票务系统积累了海量游客数据，这些数据的隐私如何保护？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智慧票务系统概述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票务系统的功能架构  |  8.1.2 多渠道销售的库存同步  |  8.1.3 黄果树票务系统升级案例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分时预约制度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分时预约的原理  |  8.2.2 分时预约的实施要点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动态定价机制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动态定价的原理  |  8.3.2 动态定价的公平性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实名制与安全管理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实名制管理的技术实现  |  8.4.2 黑名单与安全管理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智慧票务系统概述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智慧票务系统概述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8.1.1 票务系统的功能架构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核心功能模块。 智慧票务系统通常包括以下核心模块。多渠道销售——官网、小程序、OTA 平台（携程/美团/飞猪）、旅行社系统、自助售票机、人工窗口，所有渠道共享统一的票务库存。产品管理——支持多种票型（成人票、儿童票、学生票、老年票、团体票、年卡、套票），灵活的定价策略（工作日/周末/节假日不同价格，早鸟票/夜场票等特殊产品）。分时预约——将每日运营时间划分为若干时段（通常每半小时或每小时），游客选择具体时段预约入园，系统控制每个时段的售票上限。入园核销——二维码扫码、身份证读取、人脸识别等多种入园方式，实时核销和客流统计。退改签管理——灵活的退票和改签策略，自动释放退票的库存供其他游客预订。
 技术架构。 票务系统通常采用"云端+边缘"的架构。云端部署核心业务逻辑——产品管理、订单处理、库存控制、数据分析和报表。边缘端部署入园核销服务——闸机控制器本地缓存票务数据，断网时仍可正常核销入园（...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核心功能模块。 智慧票务系统通常包括以下核心模块。多渠道销售——官网、小程序、OTA 平台（携程/美团/飞猪）、旅行社系统、自助售票机、人工窗口，所有渠道共享统一的票务库存。产品管理——支持多种票型（成人票、儿童票、学生票、老年票、团体票、年卡、套票），灵活的定价策略（工作日/周末/节假日不同价格，早鸟票/夜场票等特殊产品）。分时预约——将每日运营时间划分为若干时段（通常每半小时或每小时），游客选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技术架构。 票务系统通常采用"云端+边缘"的架构。云端部署核心业务逻辑——产品管理、订单处理、库存控制、数据分析和报表。边缘端部署入园核销服务——闸机控制器本地缓存票务数据，断网时仍可正常核销入园（离线模式），网络恢复后自动同步核销记录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智慧票务系统概述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8.1.2 多渠道销售的库存同步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库存同步的技术挑战。 当景区同时在 10 个渠道（官网、小程序、携程、美团、飞猪、旅行社系统...）销售时，最大的技术挑战是库存的实时同步——如果同一张票被两个渠道同时售出（"超卖"），就会导致游客到了闸机却无法入园的严重事故。解决方案：所有渠道的售票请求都经过统一的库存中心进行校验和扣减——库存中心使用 Redis 等内存数据库实现毫秒级的库存查询和原子性的扣减操作。
 渠道管理策略。 景区需要制定渠道管理策略——哪些渠道销售哪些票型、各渠道的配额分配、佣金和结算规则。直销渠道（官网、小程序）利润率最高但流量有限，OTA 渠道流量大但佣金高（酒店通常 10%-25%）。最优策略是"直销为主、分销为辅、多渠道互补"。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库存同步的技术挑战。 当景区同时在 10 个渠道（官网、小程序、携程、美团、飞猪、旅行社系统...）销售时，最大的技术挑战是库存的实时同步——如果同一张票被两个渠道同时售出（"超卖"），就会导致游客到了闸机却无法入园的严重事故。解决方案：所有渠道的售票请求都经过统一的库存中心进行校验和扣减——库存中心使用 Redis 等内存数据库实现毫秒级的库存查询和原子性的扣减操作。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渠道管理策略。 景区需要制定渠道管理策略——哪些渠道销售哪些票型、各渠道的配额分配、佣金和结算规则。直销渠道（官网、小程序）利润率最高但流量有限，OTA 渠道流量大但佣金高（酒店通常 10%-25%）。最优策略是"直销为主、分销为辅、多渠道互补"。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智慧票务系统概述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8.1.3 黄果树票务系统升级案例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升级前后的对比。 升级前（2019 年）：多渠道独立库存（各渠道库存不同步）、无限量售票（卖到卖不动为止）、纸质票为主（需要排队购票和换票）、人工检票（效率低、无法精准统计）。升级后（2024 年）：统一库存中心（所有渠道共享库存、实时同步）、分时预约（每半小时一个时段，各时段独立库存上限）、电子票为主（扫码或人脸识别入园）、自动核销+实时客流统计。
 实施效果。 线上售票率从 30% 提升至 85% 以上，入园效率从 15 秒/人提升至 3 秒/人（扫码）或 0.5 秒/人（人脸识别），核心景点瞬时客流峰值下降约 25%，游客满意度从 4.1 提升至 4.5。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升级前后的对比。 升级前（2019 年）：多渠道独立库存（各渠道库存不同步）、无限量售票（卖到卖不动为止）、纸质票为主（需要排队购票和换票）、人工检票（效率低、无法精准统计）。升级后（2024 年）：统一库存中心（所有渠道共享库存、实时同步）、分时预约（每半小时一个时段，各时段独立库存上限）、电子票为主（扫码或人脸识别入园）、自动核销+实时客流统计。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实施效果。 线上售票率从 30% 提升至 85% 以上，入园效率从 15 秒/人提升至 3 秒/人（扫码）或 0.5 秒/人（人脸识别），核心景点瞬时客流峰值下降约 25%，游客满意度从 4.1 提升至 4.5。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智慧票务系统概述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票务系统的功能架构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核心功能模块。 智慧票务系统通常包括以下核心模块。多渠道销售——官网、小程序、OTA 平台（携程/美团/飞猪）、旅行社系统、自助售票机、人工窗口，所有渠道共享统一的票务库存。产品管理——支持多种票型（成人票、儿童票、学生票、老年票、团体票、年卡、套票），灵活的定价策略（工作日/周末/节假日不同价格，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多渠道销售的库存同步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库存同步的技术挑战。 当景区同时在 10 个渠道（官网、小程序、携程、美团、飞猪、旅行社系统...）销售时，最大的技术挑战是库存的实时同步——如果同一张票被两个渠道同时售出（"超卖"），就会导致游客到了闸机却无法入园的严重事故。解决方案：所有渠道的售票请求都经过统一的库存中心进行校验和扣减——库存中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8.1.3 黄果树票务系统升级案例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升级前后的对比。 升级前（2019 年）：多渠道独立库存（各渠道库存不同步）、无限量售票（卖到卖不动为止）、纸质票为主（需要排队购票和换票）、人工检票（效率低、无法精准统计）。升级后（2024 年）：统一库存中心（所有渠道共享库存、实时同步）、分时预约（每半小时一个时段，各时段独立库存上限）、电子票...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分时预约制度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分时预约制度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8.2.1 分时预约的原理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容量管理的基本逻辑。 景区的承载能力不是"一天能接待多少人"这么简单——游客不是均匀分布在一天中的，而是高度集中在上午 10 点至下午 2 点。传统的"日最大承载量"管理方式无法解决瞬时拥堵问题——即使全天只有 3 万人（远低于 5 万人的最大承载量），如果其中 2 万人在上午 10 点同时涌入核心景点，体验依然极差。分时预约的本质是将"日容量管理"精细化到"时段容量管理"。
 时段容量的计算。 每个时段的预约上限 = 该时段的游客承载能力 × 安全系数。游客承载能力取决于：核心景点的物理空间容量（观景台面积/人均占用面积）、游览动线的通行能力（步道宽度×步行速度）、服务设施的接待能力（观光车运力、餐饮翻台率）。安全系数通常取 0.8-0.9，为突发事件预留缓冲空间。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容量管理的基本逻辑。 景区的承载能力不是"一天能接待多少人"这么简单——游客不是均匀分布在一天中的，而是高度集中在上午 10 点至下午 2 点。传统的"日最大承载量"管理方式无法解决瞬时拥堵问题——即使全天只有 3 万人（远低于 5 万人的最大承载量），如果其中 2 万人在上午 10 点同时涌入核心景点，体验依然极差。分时预约的本质是将"日容量管理"精细化到"时段容量管理"。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时段容量的计算。 每个时段的预约上限 = 该时段的游客承载能力 × 安全系数。游客承载能力取决于：核心景点的物理空间容量（观景台面积/人均占用面积）、游览动线的通行能力（步道宽度×步行速度）、服务设施的接待能力（观光车运力、餐饮翻台率）。安全系数通常取 0.8-0.9，为突发事件预留缓冲空间。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分时预约制度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8.2.2 分时预约的实施要点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时段粒度的选择。 时段划分需要在精细度和灵活性之间平衡。粒度太粗（如半天一个时段），无法有效削峰填谷；粒度太细（如 10 分钟一个时段），游客选择受限、体验下降。黄果树的实践表明，旺季每小时一个时段、淡季每两小时一个时段是较好的平衡。
 预约弹性与约束。 游客预约了 9:00-10:00 的时段，如果 10:30 才到，让不让进？过于严格（"迟到 1 分钟都不行"）会引发大量投诉；过于宽松（"任何时候来都行"）则分时预约形同虚设。黄果树的策略是：预约时段前后各 30 分钟为弹性窗口（9:00-10:00 时段，8:30-10:30 之间都可以入园），超过弹性窗口需要现场重新预约（如果有余量）。
 现场预约通道。 分时预约不能完全取代现场购票——部分游客（尤其是老年人和临时决定出游的游客）没有提前预约的习惯或条件。景区应保留一定比例的现场预约名额（通常占总量的 10%-20%）和人工服务窗口...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时段粒度的选择。 时段划分需要在精细度和灵活性之间平衡。粒度太粗（如半天一个时段），无法有效削峰填谷；粒度太细（如 10 分钟一个时段），游客选择受限、体验下降。黄果树的实践表明，旺季每小时一个时段、淡季每两小时一个时段是较好的平衡。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预约弹性与约束。 游客预约了 9:00-10:00 的时段，如果 10:30 才到，让不让进？过于严格（"迟到 1 分钟都不行"）会引发大量投诉；过于宽松（"任何时候来都行"）则分时预约形同虚设。黄果树的策略是：预约时段前后各 30 分钟为弹性窗口（9:00-10:00 时段，8:30-10:30 之间都可以入园），超过弹性窗口需要现场重新预约（如果有余量）。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现场预约通道。 分时预约不能完全取代现场购票——部分游客（尤其是老年人和临时决定出游的游客）没有提前预约的习惯或条件。景区应保留一定比例的现场预约名额（通常占总量的 10%-20%）和人工服务窗口。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分时预约制度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分时预约的原理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容量管理的基本逻辑。 景区的承载能力不是"一天能接待多少人"这么简单——游客不是均匀分布在一天中的，而是高度集中在上午 10 点至下午 2 点。传统的"日最大承载量"管理方式无法解决瞬时拥堵问题——即使全天只有 3 万人（远低于 5 万人的最大承载量），如果其中 2 万人在上午 10 点同时涌入核心...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 分时预约的实施要点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时段粒度的选择。 时段划分需要在精细度和灵活性之间平衡。粒度太粗（如半天一个时段），无法有效削峰填谷；粒度太细（如 10 分钟一个时段），游客选择受限、体验下降。黄果树的实践表明，旺季每小时一个时段、淡季每两小时一个时段是较好的平衡。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动态定价机制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动态定价机制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8.3.1 动态定价的原理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收益管理的核心理念。 动态定价源于航空业的收益管理（Revenue Management）——通过价格杠杆调节供需平衡，在需求高峰时提高价格以抑制过量需求、在需求低谷时降低价格以刺激增量需求，实现收益最大化。旅游与航空业的共同特征——产品不可存储（今天没卖出的门票不能存到明天卖）、需求波动大（节假日 vs. 工作日）、固定成本高变动成本低——使得收益管理在景区同样适用。
 黄果树的动态定价模型。 基础票价（成人票 160 元）作为锚定价格，在此基础上根据实时客流密度进行 ±10% 的浮动调整。模型输入变量包括：当前在园人数（实时 IoT 数据）、时段预约饱和度（票务系统数据）、天气状况（气象数据）、是否为节假日（日历数据）。当客流密度接近预警线时，票价自动上调以抑制新增需求；当客流密度低于预期时，票价下调以吸引增量需求。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收益管理的核心理念。 动态定价源于航空业的收益管理（Revenue Management）——通过价格杠杆调节供需平衡，在需求高峰时提高价格以抑制过量需求、在需求低谷时降低价格以刺激增量需求，实现收益最大化。旅游与航空业的共同特征——产品不可存储（今天没卖出的门票不能存到明天卖）、需求波动大（节假日 vs. 工作日）、固定成本高变动成本低——使得收益管理在景区同样适用。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黄果树的动态定价模型。 基础票价（成人票 160 元）作为锚定价格，在此基础上根据实时客流密度进行 ±10% 的浮动调整。模型输入变量包括：当前在园人数（实时 IoT 数据）、时段预约饱和度（票务系统数据）、天气状况（气象数据）、是否为节假日（日历数据）。当客流密度接近预警线时，票价自动上调以抑制新增需求；当客流密度低于预期时，票价下调以吸引增量需求。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动态定价机制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8.3.2 动态定价的公平性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公平性的三个维度。 动态定价引发的公平性质疑集中在三个方面。经济公平——旺季涨价是否对预算有限的游客构成歧视？如果只有"有钱人"才能在国庆看到黄果树瀑布，这是否有违公共资源的普惠属性？信息公平——价格实时变化，不同游客在不同时间看到的票价不同，这是否公平？那些不知道价格会变化的游客是否被"蒙在鼓里"？程序公平——定价算法的逻辑是否透明？游客是否有渠道了解为什么今天票价是 180 元而非 160 元？
 公平性保障措施。 黄果树景区采取的措施包括：价格浮动区间公开透明（±10%），不搞"大数据杀熟"（不同游客在同一时间看到的票价相同），保留一定比例的平价票（通过分时预约的刚性配额保障），对特殊群体（学生、老人、军人）的优惠政策不受动态定价影响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公平性的三个维度。 动态定价引发的公平性质疑集中在三个方面。经济公平——旺季涨价是否对预算有限的游客构成歧视？如果只有"有钱人"才能在国庆看到黄果树瀑布，这是否有违公共资源的普惠属性？信息公平——价格实时变化，不同游客在不同时间看到的票价不同，这是否公平？那些不知道价格会变化的游客是否被"蒙在鼓里"？程序公平——定价算法的逻辑是否透明？游客是否有渠道了解为什么今天票价是 180 元而非 160 元...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公平性保障措施。 黄果树景区采取的措施包括：价格浮动区间公开透明（±10%），不搞"大数据杀熟"（不同游客在同一时间看到的票价相同），保留一定比例的平价票（通过分时预约的刚性配额保障），对特殊群体（学生、老人、军人）的优惠政策不受动态定价影响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动态定价机制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动态定价的原理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收益管理的核心理念。 动态定价源于航空业的收益管理（Revenue Management）——通过价格杠杆调节供需平衡，在需求高峰时提高价格以抑制过量需求、在需求低谷时降低价格以刺激增量需求，实现收益最大化。旅游与航空业的共同特征——产品不可存储（今天没卖出的门票不能存到明天卖）、需求波动大（节假日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动态定价的公平性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公平性的三个维度。 动态定价引发的公平性质疑集中在三个方面。经济公平——旺季涨价是否对预算有限的游客构成歧视？如果只有"有钱人"才能在国庆看到黄果树瀑布，这是否有违公共资源的普惠属性？信息公平——价格实时变化，不同游客在不同时间看到的票价不同，这是否公平？那些不知道价格会变化的游客是否被"蒙在鼓里"...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 实名制与安全管理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实名制与安全管理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8.4.1 实名制管理的技术实现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实名认证的技术路线。 景区实名制通常采用以下方式之一或组合：身份证读取——闸机内置身份证阅读模块，游客刷身份证入园；人脸比对——摄像头采集人脸图像，与身份证照片或预先录入的人脸底库进行比对；手机号验证——通过短信验证码验证手机号与身份信息的关联。三种方式的验证强度递增（手机号验证最弱、人脸比对最强），技术成本和游客体验也递增。
 数据安全与隐私保护。 实名制系统存储了大量游客的敏感个人信息（姓名、身份证号、人脸照片），数据安全要求极高。核心保护措施：数据加密存储（数据库字段级加密）、访问权限控制（最小权限原则，只有授权人员在特定场景下可以访问完整数据）、数据脱敏（展示和导出时自动隐藏身份证号中间 8 位）、数据定期清理（超过法定保存期限的数据自动删除）。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实名认证的技术路线。 景区实名制通常采用以下方式之一或组合：身份证读取——闸机内置身份证阅读模块，游客刷身份证入园；人脸比对——摄像头采集人脸图像，与身份证照片或预先录入的人脸底库进行比对；手机号验证——通过短信验证码验证手机号与身份信息的关联。三种方式的验证强度递增（手机号验证最弱、人脸比对最强），技术成本和游客体验也递增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数据安全与隐私保护。 实名制系统存储了大量游客的敏感个人信息（姓名、身份证号、人脸照片），数据安全要求极高。核心保护措施：数据加密存储（数据库字段级加密）、访问权限控制（最小权限原则，只有授权人员在特定场景下可以访问完整数据）、数据脱敏（展示和导出时自动隐藏身份证号中间 8 位）、数据定期清理（超过法定保存期限的数据自动删除）。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实名制与安全管理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8.4.2 黑名单与安全管理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景区黑名单系统。 对于有不文明行为（破坏设施、扰乱秩序）或安全风险（已知的危险人员）的人员，景区可将其列入黑名单，限制其购票和入园。技术实现：将黑名单人员的身份信息录入系统，当该人员尝试购票或入园时，系统自动识别并触发告警。
 黑名单管理的正当程序。 黑名单制度涉及对公民权利的限制，必须遵循正当程序：明确的黑名单列入标准和程序（什么行为会被列入、由谁决定）、告知和申诉机制（被列入黑名单的人员有权知晓原因并提出申诉）、定期审核和退出机制（黑名单不是永久的，达到条件后应移除）。
 本章从功能架构、分时预约、动态定价和实名管理四个维度，系统介绍了智慧票务与预约系统的设计与实现。票务系统是智慧景区的"交易中枢"，多渠道库存同步是核心技术挑战。分时预约将容量管理从"日"精细化到"时段"，是解决瞬时拥堵的有效手段。动态定价通过价格杠杆调节供需平衡，但必须在效率与公平之间取得平衡。实名制管理提升了安全管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景区黑名单系统。 对于有不文明行为（破坏设施、扰乱秩序）或安全风险（已知的危险人员）的人员，景区可将其列入黑名单，限制其购票和入园。技术实现：将黑名单人员的身份信息录入系统，当该人员尝试购票或入园时，系统自动识别并触发告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黑名单管理的正当程序。 黑名单制度涉及对公民权利的限制，必须遵循正当程序：明确的黑名单列入标准和程序（什么行为会被列入、由谁决定）、告知和申诉机制（被列入黑名单的人员有权知晓原因并提出申诉）、定期审核和退出机制（黑名单不是永久的，达到条件后应移除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功能架构、分时预约、动态定价和实名管理四个维度，系统介绍了智慧票务与预约系统的设计与实现。票务系统是智慧景区的"交易中枢"，多渠道库存同步是核心技术挑战。分时预约将容量管理从"日"精细化到"时段"，是解决瞬时拥堵的有效手段。动态定价通过价格杠杆调节供需平衡，但必须在效率与公平之间取得平衡。实名制管理提升了安全管控能力，但需要严格的数据安全保护和正当程序保障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章将介绍智能导览与解说系统。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简答题：分时预约制度如何实现"削峰填谷"？请从容量管理的角度解释其工作原理。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实名制与安全管理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8.4.2 黑名单与安全管理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[22] 丁杰. 智慧景区票务综合服务系统[J]. 信息技术与信息化, 2018(6): 89-93.
 [23] 王丹, 杨玉婷, 杨雁云. 智慧景区视角下数字石窟寺票务系统智慧化策略创意研究[J]. 旅游纵览, 2024(5): 45-52.
 [24] Liang L. Digital technology empowers Guxiang Hot Spring Resort: strategies to enhance innovation and competitive advantage
 [4] Cepeda-Pacheco J C, Domingo M C. Deep learning and Internet of Things for tourist attraction recommendations in smart cities[J]. Neural Comput...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[22] 丁杰. 智慧景区票务综合服务系统[J]. 信息技术与信息化, 2018(6): 89-93.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[23] 王丹, 杨玉婷, 杨雁云. 智慧景区视角下数字石窟寺票务系统智慧化策略创意研究[J]. 旅游纵览, 2024(5): 45-52.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[24] Liang L. Digital technology empowers Guxiang Hot Spring Resort: strategies to enhance innovation and competitive advantage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Cepeda-Pacheco J C, Domingo M C. Deep learning and Internet of Things for tourist attraction recommendations in smart cities[J]. Neural Computing and Applications, 2022, 34(15): 12487-12506. DOI: 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实名制与安全管理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8.4.2 黑名单与安全管理 (续 2)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
 [6] Rosário A T, Dias J C. Exploring the Landscape of Smart Tourism: A Systematic Bibliometric Review of the Literature of the Internet of Things[J]. Administrative Sciences, 2024, 14(2): 22. DOI: 10....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[6] Rosário A T, Dias J C. Exploring the Landscape of Smart Tourism: A Systematic Bibliometric Review of the Literature of the Internet of Things[J]. Administrative Sciences, 2024, 14(2): 22. DOI: 10....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[7] Borges-Tiago T, Veríssimo J M C, Tiago F. Smart tourism: a scientometric review (2008-2020)[J]. European Journal of Tourism Research, 2021, 30: 3002. DOI: 10.54055/ejtr.v30i.2593.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[8] Gretzel U. The Smart DMO: A new step in the digital transformation of destination management organizations[J]. European Journal of Tourism Research, 2021, 30: 3002. DOI: 10.54055/ejtr.v30i.2589.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[9] Križaj D, Bratec M, Kopić P, et al. A Technology-Based Innovation Adoption and Implementation Analysis of European Smart Tourism Projects[J]. Sustainability, 2021, 13(18): 10279. DOI: 10.3390/su13...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 实名制与安全管理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实名制管理的技术实现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实名认证的技术路线。 景区实名制通常采用以下方式之一或组合：身份证读取——闸机内置身份证阅读模块，游客刷身份证入园；人脸比对——摄像头采集人脸图像，与身份证照片或预先录入的人脸底库进行比对；手机号验证——通过短信验证码验证手机号与身份信息的关联。三种方式的验证强度递增（手机号验证最弱、人脸比对最强）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8.4.2 黑名单与安全管理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景区黑名单系统。 对于有不文明行为（破坏设施、扰乱秩序）或安全风险（已知的危险人员）的人员，景区可将其列入黑名单，限制其购票和入园。技术实现：将黑名单人员的身份信息录入系统，当该人员尝试购票或入园时，系统自动识别并触发告警。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票务系统的功能架构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多渠道销售的库存同步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8.1.3 黄果树票务系统升级案例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分时预约的原理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 分时预约的实施要点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动态定价的原理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动态定价的公平性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实名制管理的技术实现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8.4.2 黑名单与安全管理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功能架构、分时预约、动态定价和实名管理四个维度，系统介绍了智慧票务与预约系统的设计与实现。票务系统是智慧景区的"交易中枢"，多渠道库存同步是核心技术挑战。分时预约将容量管理从"日"精细化到"时段"，是解决瞬时拥堵的有效手段。动态定价通过价格杠杆调节供需平衡，但必须在效率与公平之间取得平衡。实名制管理提升了安全管控能力，但需要严格的数据安全保护和正当程序保障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章将介绍智能导览与解说系统。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完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智慧旅游技术与应用 - 第8章 智慧票务与预约系统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2026-07-28T23:52:25Z</dcterms:created>
  <dcterms:modified xsi:type="dcterms:W3CDTF">2026-07-28T23:52:25Z</dcterms:modified>
</cp:coreProperties>
</file>