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智慧旅游技术与应用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5G 与移动互联技术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智慧旅游技术与应用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掌握5G 与移动互联技术的核心概念、理论框架与关键术语，理解其在数字文旅学科体系中的定位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能够运用5G 与移动互联技术的理论工具分析实践问题，具备方案设计与评估的基本能力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 年国庆，一位来自广州的游客在黄果树景区用手机完成了全部旅游服务：出发前在微信小程序上预订了门票（分时预约，选了上午 9:00-10:00 时段），出发当天通过小程序查看实时路况和停车场空位，到达后扫码入园（电子票，无需换纸质票），游览中手机自动触发 AI 语音导览（基于位置），午餐时用小程序查看周边餐饮并在线点餐，下午通过小程序实时查看各景点排队时长并调整游览路线，离开时在线支付停车费。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位游客的整个游览过程没有排过一次队、没有掏过一次现金、没有问过一次路——一部手机搞定了所有。这就是移动互联技术给旅游体验带来的根本性改变：信息不对称被打破、交易成本被降低、服务获取变得即时和个性化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但故事的另一面是：一位 70 岁的老年游客因为没有智能手机，无法使用分时预约系统，在景区门口被拦下。工作人员用工作手机帮他完成了预约——但这个"小插曲"提醒我们，移动互联技术的普及也带来了数字鸿沟的问题。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"一部手机游景区"是否让不会使用智能手机的群体被排斥在外？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5G 相比 4G 在智慧旅游中有哪些"质的飞跃"而非仅仅是"量变"？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小程序和原生 APP 在旅游场景中各有什么优势和劣势？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5G 技术概述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7.1.1 5G 的三大技术特性  |  7.1.2 5G 在景区中的部署  |  7.1.3 6G 展望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移动应用开发技术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7.2.1 原生 APP vs. 小程序 vs. H5  |  7.2.2 微信小程序开发  |  7.2.3 移动端服务设计原则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移动定位与位置服务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7.3.1 LBS 技术原理  |  7.3.2 景区电子地图与导航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移动支付与无接触服务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7.4.1 移动支付的技术生态  |  7.4.2 无接触服务的实现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 5G 技术概述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5G 技术概述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7.1.1 5G 的三大技术特性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增强移动宽带（eMBB）。 eMBB 是 5G 最直观的技术升级——下行速率可达 10 Gbps（4G 的 100 倍），上行速率可达 1 Gbps。在智慧旅游中，eMBB 支撑了：超高清（4K/8K）全景直播——将黄果树瀑布的实时全景画面传输到千里之外的展厅；VR/AR 云渲染——将复杂的 3D 渲染任务放在云端 GPU 完成，通过 5G 将渲染结果实时推送到轻量级的 VR 眼镜上；大文件传输——景区每日产生的 TB 级监控视频通过 5G 快速上传至云端。
 超高可靠低时延通信（uRLLC）。 uRLLC 是 5G 在工业应用中最重要的特性——端到端延迟低至 1 毫秒，可靠性达 99.999%。在智慧旅游中，uRLLC 支撑了：自动驾驶观光车——车辆与控制中心之间的指令传输必须绝对可靠且低延迟；远程应急救援——医生通过 5G 远程操控景区急救室的医疗设备；实时 AR 导览——AR 内容需...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增强移动宽带（eMBB）。 eMBB 是 5G 最直观的技术升级——下行速率可达 10 Gbps（4G 的 100 倍），上行速率可达 1 Gbps。在智慧旅游中，eMBB 支撑了：超高清（4K/8K）全景直播——将黄果树瀑布的实时全景画面传输到千里之外的展厅；VR/AR 云渲染——将复杂的 3D 渲染任务放在云端 GPU 完成，通过 5G 将渲染结果实时推送到轻量级的 VR 眼镜上；大文件传输—...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超高可靠低时延通信（uRLLC）。 uRLLC 是 5G 在工业应用中最重要的特性——端到端延迟低至 1 毫秒，可靠性达 99.999%。在智慧旅游中，uRLLC 支撑了：自动驾驶观光车——车辆与控制中心之间的指令传输必须绝对可靠且低延迟；远程应急救援——医生通过 5G 远程操控景区急救室的医疗设备；实时 AR 导览——AR 内容需要根据游客的头部移动在毫秒级内更新，否则会产生眩晕感。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大规模机器类通信（mMTC）。 mMTC 使 5G 可以在每平方公里内支持 100 万个设备的并发连接——是 4G 的 10 倍以上。在智慧旅游中，mMTC 支撑了：景区 IoT 传感器的大规模部署——数万个传感器同时连接，互不干扰；游客手机的密集连接——国庆黄金周大瀑布区域 1 平方公里内可能有上万部手机同时在线，4G 网络可能拥塞，5G 可以轻松应对。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5G 技术概述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7.1.2 5G 在景区中的部署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宏基站与微基站。 景区 5G 部署采用"宏微结合"的组网方案。宏基站覆盖范围广（可达数公里），部署在景区制高点或通信铁塔上，提供基础覆盖。微基站体积小、功率低，部署在游客密集区域（游客中心、核心观景台、餐饮区），提供容量补充和信号补盲。黄果树景区在大瀑布区域部署了 8 个 5G 微基站，确保国庆高峰期间上万部手机同时在线不卡顿。
 5G 专网。 对于对网络性能有极高要求的场景，可建设 5G 专网——在景区内部署专用的 5G 核心网和基站，不经过运营商公网。5G 专网的优势包括：数据不出园区（安全性高）、网络性能独享（不受公网用户影响）、可定制化（根据业务需求灵活配置网络参数）。劣势是建设和运维成本高。目前主要应用于大型工业企业和少数顶级景区。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宏基站与微基站。 景区 5G 部署采用"宏微结合"的组网方案。宏基站覆盖范围广（可达数公里），部署在景区制高点或通信铁塔上，提供基础覆盖。微基站体积小、功率低，部署在游客密集区域（游客中心、核心观景台、餐饮区），提供容量补充和信号补盲。黄果树景区在大瀑布区域部署了 8 个 5G 微基站，确保国庆高峰期间上万部手机同时在线不卡顿。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5G 专网。 对于对网络性能有极高要求的场景，可建设 5G 专网——在景区内部署专用的 5G 核心网和基站，不经过运营商公网。5G 专网的优势包括：数据不出园区（安全性高）、网络性能独享（不受公网用户影响）、可定制化（根据业务需求灵活配置网络参数）。劣势是建设和运维成本高。目前主要应用于大型工业企业和少数顶级景区。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5G 技术概述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7.1.3 6G 展望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6G 的核心愿景。 虽然 5G 仍在普及阶段，6G 的研究已经启动。6G 预计在 2030 年前后商用，核心特性包括：太赫兹通信（峰值速率达 1 Tbps）、全息通信（传输三维全息影像而非平面视频）、通感一体化（通信和感知功能集成在同一系统中）、空天地一体化（卫星、无人机、地面基站无缝协同覆盖）。对于智慧旅游而言，6G 可能带来：全息导游——AI 导游以三维全息影像的形式"站在"游客面前；感知互联——网络不仅能传输数据，还能感知环境中的人、物和事件，无需单独的传感器。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6G 的核心愿景。 虽然 5G 仍在普及阶段，6G 的研究已经启动。6G 预计在 2030 年前后商用，核心特性包括：太赫兹通信（峰值速率达 1 Tbps）、全息通信（传输三维全息影像而非平面视频）、通感一体化（通信和感知功能集成在同一系统中）、空天地一体化（卫星、无人机、地面基站无缝协同覆盖）。对于智慧旅游而言，6G 可能带来：全息导游——AI 导游以三维全息影像的形式"站在"游客面前；感知互联...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 5G 技术概述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7.1.1 5G 的三大技术特性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增强移动宽带（eMBB）。 eMBB 是 5G 最直观的技术升级——下行速率可达 10 Gbps（4G 的 100 倍），上行速率可达 1 Gbps。在智慧旅游中，eMBB 支撑了：超高清（4K/8K）全景直播——将黄果树瀑布的实时全景画面传输到千里之外的展厅；VR/AR 云渲染——将复杂的 3D 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7.1.2 5G 在景区中的部署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宏基站与微基站。 景区 5G 部署采用"宏微结合"的组网方案。宏基站覆盖范围广（可达数公里），部署在景区制高点或通信铁塔上，提供基础覆盖。微基站体积小、功率低，部署在游客密集区域（游客中心、核心观景台、餐饮区），提供容量补充和信号补盲。黄果树景区在大瀑布区域部署了 8 个 5G 微基站，确保国庆高峰...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7.1.3 6G 展望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6G 的核心愿景。 虽然 5G 仍在普及阶段，6G 的研究已经启动。6G 预计在 2030 年前后商用，核心特性包括：太赫兹通信（峰值速率达 1 Tbps）、全息通信（传输三维全息影像而非平面视频）、通感一体化（通信和感知功能集成在同一系统中）、空天地一体化（卫星、无人机、地面基站无缝协同覆盖）。对...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 移动应用开发技术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移动应用开发技术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7.2.1 原生 APP vs. 小程序 vs. H5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三种方案的比较。 原生 APP——需要分别开发 iOS 和 Android 版本，功能最强、体验最好，但开发和维护成本高，用户需要下载安装。小程序——在微信、支付宝等超级 APP 内运行，跨平台、无需下载、开发成本低，但功能受限。H5 网页——通过浏览器访问，跨所有平台、更新即时、无需审核，但体验较差（加载慢、功能受限、无法使用推送等原生能力）。
 智慧旅游场景的选择策略。 对于大多数景区，"小程序为主、H5 为辅"是最优策略。微信小程序的日活跃用户超过 6 亿，覆盖了绝大多数潜在游客群体，无需下载安装极大降低了使用门槛——对于低频的旅游场景，游客不太可能为了去一次黄果树而专门下载一个 APP。原生 APP 适用于高频场景（如 OTA 平台的超级用户）或需要复杂原生能力（如 AR 导览）的场景。H5 适用于信息展示类场景（如景区官网）和社交分享场景（如朋友圈转发）。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三种方案的比较。 原生 APP——需要分别开发 iOS 和 Android 版本，功能最强、体验最好，但开发和维护成本高，用户需要下载安装。小程序——在微信、支付宝等超级 APP 内运行，跨平台、无需下载、开发成本低，但功能受限。H5 网页——通过浏览器访问，跨所有平台、更新即时、无需审核，但体验较差（加载慢、功能受限、无法使用推送等原生能力）。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智慧旅游场景的选择策略。 对于大多数景区，"小程序为主、H5 为辅"是最优策略。微信小程序的日活跃用户超过 6 亿，覆盖了绝大多数潜在游客群体，无需下载安装极大降低了使用门槛——对于低频的旅游场景，游客不太可能为了去一次黄果树而专门下载一个 APP。原生 APP 适用于高频场景（如 OTA 平台的超级用户）或需要复杂原生能力（如 AR 导览）的场景。H5 适用于信息展示类场景（如景区官网）和社交分...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移动应用开发技术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7.2.2 微信小程序开发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小程序的技术架构。 微信小程序采用"双线程"架构——渲染线程（WebView）负责界面渲染，逻辑线程（JSCore）负责数据处理和业务逻辑，两者通过微信客户端桥接通信。这种架构保证了小程序的安全性和性能——逻辑线程不能直接操作 DOM，避免了 XSS 攻击；渲染和逻辑分离，避免了单线程阻塞导致的卡顿。
 旅游小程序的核心功能模块。 票务预订——分时预约、在线支付、电子票管理、退改签。智能导览——地图导航、语音讲解、AR 识别、路线推荐。信息服务——实时客流、排队时长、天气预报、公告通知。互动社交——游记分享、打卡积分、评论评价、活动报名。电商转化——特产商城、酒店预订、餐饮外卖、文创产品。一个设计良好的旅游小程序应该让用户在 3 步内完成核心操作（搜索→预订→支付）。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小程序的技术架构。 微信小程序采用"双线程"架构——渲染线程（WebView）负责界面渲染，逻辑线程（JSCore）负责数据处理和业务逻辑，两者通过微信客户端桥接通信。这种架构保证了小程序的安全性和性能——逻辑线程不能直接操作 DOM，避免了 XSS 攻击；渲染和逻辑分离，避免了单线程阻塞导致的卡顿。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旅游小程序的核心功能模块。 票务预订——分时预约、在线支付、电子票管理、退改签。智能导览——地图导航、语音讲解、AR 识别、路线推荐。信息服务——实时客流、排队时长、天气预报、公告通知。互动社交——游记分享、打卡积分、评论评价、活动报名。电商转化——特产商城、酒店预订、餐饮外卖、文创产品。一个设计良好的旅游小程序应该让用户在 3 步内完成核心操作（搜索→预订→支付）。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移动应用开发技术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7.2.3 移动端服务设计原则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移动优先。 移动端（手机）已成为旅游信息获取和服务消费的主渠道。设计旅游数字服务时，应从手机屏幕出发设计功能和交互，再适配 PC 端，而非反之。移动优先意味着：信息架构扁平化（减少层级深度）、操作流程极简化（减少步骤和输入）、交互设计大触控区域化（手指点击的舒适区域是 44×44 点以上）。
 离线优先。 景区网络环境复杂——峡谷、溶洞、地下停车场可能没有信号。移动应用应具备离线可用能力：关键信息（地图、讲解内容、订单凭证）预加载并缓存到本地，网络不可用时仍可访问；用户操作（如评价、收藏）先本地保存，网络恢复后自动同步。
 适老化设计。 老年游客是旅游市场的重要群体，移动端服务需考虑适老化设计：大字体（支持系统字体缩放）、高对比度（文字与背景对比度不低于 4.5:1）、简化操作（减少手势操作，提供明确的按钮）、语音输入（支持语音搜索和语音指令）、人工服务入口（一键呼叫人工客服）。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移动优先。 移动端（手机）已成为旅游信息获取和服务消费的主渠道。设计旅游数字服务时，应从手机屏幕出发设计功能和交互，再适配 PC 端，而非反之。移动优先意味着：信息架构扁平化（减少层级深度）、操作流程极简化（减少步骤和输入）、交互设计大触控区域化（手指点击的舒适区域是 44×44 点以上）。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离线优先。 景区网络环境复杂——峡谷、溶洞、地下停车场可能没有信号。移动应用应具备离线可用能力：关键信息（地图、讲解内容、订单凭证）预加载并缓存到本地，网络不可用时仍可访问；用户操作（如评价、收藏）先本地保存，网络恢复后自动同步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适老化设计。 老年游客是旅游市场的重要群体，移动端服务需考虑适老化设计：大字体（支持系统字体缩放）、高对比度（文字与背景对比度不低于 4.5:1）、简化操作（减少手势操作，提供明确的按钮）、语音输入（支持语音搜索和语音指令）、人工服务入口（一键呼叫人工客服）。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 移动应用开发技术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7.2.1 原生 APP vs. 小程序 vs. H5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三种方案的比较。 原生 APP——需要分别开发 iOS 和 Android 版本，功能最强、体验最好，但开发和维护成本高，用户需要下载安装。小程序——在微信、支付宝等超级 APP 内运行，跨平台、无需下载、开发成本低，但功能受限。H5 网页——通过浏览器访问，跨所有平台、更新即时、无需审核，但体验较...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7.2.2 微信小程序开发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小程序的技术架构。 微信小程序采用"双线程"架构——渲染线程（WebView）负责界面渲染，逻辑线程（JSCore）负责数据处理和业务逻辑，两者通过微信客户端桥接通信。这种架构保证了小程序的安全性和性能——逻辑线程不能直接操作 DOM，避免了 XSS 攻击；渲染和逻辑分离，避免了单线程阻塞导致的卡顿...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7.2.3 移动端服务设计原则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移动优先。 移动端（手机）已成为旅游信息获取和服务消费的主渠道。设计旅游数字服务时，应从手机屏幕出发设计功能和交互，再适配 PC 端，而非反之。移动优先意味着：信息架构扁平化（减少层级深度）、操作流程极简化（减少步骤和输入）、交互设计大触控区域化（手指点击的舒适区域是 44×44 点以上）。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 移动定位与位置服务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移动定位与位置服务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7.3.1 LBS 技术原理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定位技术栈。 移动端的定位采用多层技术栈，按精度从低到高、从室外到室内递进。卫星定位（GPS/北斗/GLONASS）——室外定位的主力，精度 5-10 米。基站定位——通过手机连接的蜂窝基站位置估算用户位置，精度 100-1000 米，但室内可用。WiFi 定位——通过扫描周围 WiFi 信号强度进行位置估算，精度 3-10 米，室内可用。蓝牙定位（BLE Beacon）——精度 1-3 米，需要部署信标。UWB 定位——精度 10-30 厘米，成本最高。
 地理围栏技术。 地理围栏（Geo-fencing）是在数字地图上划定虚拟的"围栏"区域，当移动设备进入或离开该区域时，自动触发预设的操作。在智慧旅游中，地理围栏的应用包括：进入景区时自动推送欢迎信息和游览建议；进入排队区域时自动推送等待时间预估和替代路线；离开景区时自动推送满意度调查和分享邀请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定位技术栈。 移动端的定位采用多层技术栈，按精度从低到高、从室外到室内递进。卫星定位（GPS/北斗/GLONASS）——室外定位的主力，精度 5-10 米。基站定位——通过手机连接的蜂窝基站位置估算用户位置，精度 100-1000 米，但室内可用。WiFi 定位——通过扫描周围 WiFi 信号强度进行位置估算，精度 3-10 米，室内可用。蓝牙定位（BLE Beacon）——精度 1-3 米，需要...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地理围栏技术。 地理围栏（Geo-fencing）是在数字地图上划定虚拟的"围栏"区域，当移动设备进入或离开该区域时，自动触发预设的操作。在智慧旅游中，地理围栏的应用包括：进入景区时自动推送欢迎信息和游览建议；进入排队区域时自动推送等待时间预估和替代路线；离开景区时自动推送满意度调查和分享邀请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移动定位与位置服务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7.3.2 景区电子地图与导航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室内外一体化导航。 景区的导航需求横跨室外和室内——游客需要在停车场、售票处（室外）→游客中心大厅（室内）→景区步道（室外）→溶洞（室内）之间无缝导航。技术方案：室外使用 GPS+高德/百度地图 SDK；室内使用 WiFi+BLE 指纹定位+自建室内地图；室外到室内的过渡区域通过多源融合算法平滑切换。
 景区特色地图设计。 景区地图需要突出与通用导航地图不同的特色信息：手绘风格（体现景区的文化氛围而非冷冰冰的几何线条）、POI 丰富（标注厕所、餐饮、医疗点、拍照点等服务设施）、路线推荐（"精华游 2 小时""全景游 5 小时"等多条推荐路线）、实时信息叠加（排队时长、客流密度、临时关闭区域）。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室内外一体化导航。 景区的导航需求横跨室外和室内——游客需要在停车场、售票处（室外）→游客中心大厅（室内）→景区步道（室外）→溶洞（室内）之间无缝导航。技术方案：室外使用 GPS+高德/百度地图 SDK；室内使用 WiFi+BLE 指纹定位+自建室内地图；室外到室内的过渡区域通过多源融合算法平滑切换。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景区特色地图设计。 景区地图需要突出与通用导航地图不同的特色信息：手绘风格（体现景区的文化氛围而非冷冰冰的几何线条）、POI 丰富（标注厕所、餐饮、医疗点、拍照点等服务设施）、路线推荐（"精华游 2 小时""全景游 5 小时"等多条推荐路线）、实时信息叠加（排队时长、客流密度、临时关闭区域）。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 移动定位与位置服务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7.3.1 LBS 技术原理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定位技术栈。 移动端的定位采用多层技术栈，按精度从低到高、从室外到室内递进。卫星定位（GPS/北斗/GLONASS）——室外定位的主力，精度 5-10 米。基站定位——通过手机连接的蜂窝基站位置估算用户位置，精度 100-1000 米，但室内可用。WiFi 定位——通过扫描周围 WiFi 信号强度进...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7.3.2 景区电子地图与导航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室内外一体化导航。 景区的导航需求横跨室外和室内——游客需要在停车场、售票处（室外）→游客中心大厅（室内）→景区步道（室外）→溶洞（室内）之间无缝导航。技术方案：室外使用 GPS+高德/百度地图 SDK；室内使用 WiFi+BLE 指纹定位+自建室内地图；室外到室内的过渡区域通过多源融合算法平滑切换...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 移动支付与无接触服务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移动支付与无接触服务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7.4.1 移动支付的技术生态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支付方式的多元化。 中国旅游场景中的移动支付已覆盖多种方式：扫码支付（微信支付/支付宝，游客扫商户收款码）、被扫支付（商户扫游客付款码）、NFC 支付（手机碰触 POS 终端）、刷脸支付（人脸识别+手机号验证）。景区应根据场景选择最优支付方式——闸机入园适合刷脸（快速、无接触），餐饮消费适合扫码支付（简单便捷），停车缴费适合无感支付（车牌识别+自动扣款）。
 聚合支付。 景区商户需要同时支持微信支付、支付宝、银联云闪付等多种支付方式，但逐一接入各家支付渠道的开发成本高。聚合支付服务商提供统一的接口，一次接入即可支持多种支付方式，降低开发成本。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支付方式的多元化。 中国旅游场景中的移动支付已覆盖多种方式：扫码支付（微信支付/支付宝，游客扫商户收款码）、被扫支付（商户扫游客付款码）、NFC 支付（手机碰触 POS 终端）、刷脸支付（人脸识别+手机号验证）。景区应根据场景选择最优支付方式——闸机入园适合刷脸（快速、无接触），餐饮消费适合扫码支付（简单便捷），停车缴费适合无感支付（车牌识别+自动扣款）。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聚合支付。 景区商户需要同时支持微信支付、支付宝、银联云闪付等多种支付方式，但逐一接入各家支付渠道的开发成本高。聚合支付服务商提供统一的接口，一次接入即可支持多种支付方式，降低开发成本。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移动支付与无接触服务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7.4.2 无接触服务的实现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"无接触"的技术支撑。 COVID-19 疫情加速了旅游场景中无接触服务的普及。扫码入园（电子票）替代纸质票和人工检票；自助入住机替代酒店前台人工办理；小程序点餐替代纸质菜单和人工点单；语音控制替代触摸屏（电梯、空调、灯光）。这些"无接触"体验的背后是移动互联、IoT 和 AI 技术的综合应用。
 便利性与包容性的平衡。 "无接触"不应等于"无人化"——完全依赖移动端的服务可能排斥不擅长使用智能手机的群体。负责任的智慧旅游设计应保留人工服务通道作为"数字备选"——自助售票机旁边安排工作人员协助操作，小程序点餐的同时保留纸质菜单，人脸识别通道旁边保留人工检票通道。
 本章从 5G 通信、移动应用开发、位置服务和移动支付四个维度，系统介绍了移动互联技术在智慧旅游中的应用。5G 的 eMBB、uRLLC 和 mMTC 三大特性为超高清直播、自动驾驶观光车和 IoT 大规模连接提供了网络基础。移动...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"无接触"的技术支撑。 COVID-19 疫情加速了旅游场景中无接触服务的普及。扫码入园（电子票）替代纸质票和人工检票；自助入住机替代酒店前台人工办理；小程序点餐替代纸质菜单和人工点单；语音控制替代触摸屏（电梯、空调、灯光）。这些"无接触"体验的背后是移动互联、IoT 和 AI 技术的综合应用。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便利性与包容性的平衡。 "无接触"不应等于"无人化"——完全依赖移动端的服务可能排斥不擅长使用智能手机的群体。负责任的智慧旅游设计应保留人工服务通道作为"数字备选"——自助售票机旁边安排工作人员协助操作，小程序点餐的同时保留纸质菜单，人脸识别通道旁边保留人工检票通道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本章从 5G 通信、移动应用开发、位置服务和移动支付四个维度，系统介绍了移动互联技术在智慧旅游中的应用。5G 的 eMBB、uRLLC 和 mMTC 三大特性为超高清直播、自动驾驶观光车和 IoT 大规模连接提供了网络基础。移动应用开发需在原生 APP、小程序和 H5 之间根据场景选择最优方案，移动优先、离线优先和适老化设计是移动端服务设计的三大原则。LBS 技术通过多层定位技术栈和地理围栏实现精...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章将进入应用系统篇，介绍智慧票务与预约系统的设计与实现。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简答题：比较 5G 的 eMBB、uRLLC 和 mMTC 三大特性在智慧旅游中的典型应用场景。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移动支付与无接触服务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7.4.2 无接触服务的实现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[19] Gretzel U, Sigala M, Xiang Z, et al. Smart tourism: foundations and developments[J]. Electronic Markets, 2015, 25(3): 179-188.
 [20] 张苗荧. 加快景区数字化转型 推进智慧旅游发展[J]. 中国旅游报, 2020.
 [21] Rotchanakitumnuai S. Barriers to Bangkok as a smart destination with Internet of Things technology
 [4] Cepeda-Pacheco J C, Domingo M C. Deep learning and Internet of Things for tourist attraction recommendations in...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[19] Gretzel U, Sigala M, Xiang Z, et al. Smart tourism: foundations and developments[J]. Electronic Markets, 2015, 25(3): 179-188.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[20] 张苗荧. 加快景区数字化转型 推进智慧旅游发展[J]. 中国旅游报, 2020.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[21] Rotchanakitumnuai S. Barriers to Bangkok as a smart destination with Internet of Things technology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Cepeda-Pacheco J C, Domingo M C. Deep learning and Internet of Things for tourist attraction recommendations in smart cities[J]. Neural Computing and Applications, 2022, 34(15): 12487-12506. DOI: 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Chowdhury N, Ahmed Z, Kushol R, et al. Internet of Things (IoT) in smart tourism: a literature review[J]. Smart Tourism and Urban Development, 2022, 15(1): 45-60. DOI: 10.1108/sjme-03-2022-0035.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移动支付与无接触服务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7.4.2 无接触服务的实现 (续 2)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Chowdhury N, Ahmed Z, Kushol R, et al. Internet of Things (IoT) in smart tourism: a literature review[J]. Smart Tourism and Urban Development, 2022, 15(1): 45-60. DOI: 10.1108/sjme-03-2022-0035.
 [6] Rosário A T, Dias J C. Exploring the Landscape of Smart Tourism: A Systematic Bibliometric Review of the Literature of the Internet of Things[J]. Administrative Sciences, 2024, 14(2): 22. DOI: 10....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Chowdhury N, Ahmed Z, Kushol R, et al. Internet of Things (IoT) in smart tourism: a literature review[J]. Smart Tourism and Urban Development, 2022, 15(1): 45-60. DOI: 10.1108/sjme-03-2022-0035.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[6] Rosário A T, Dias J C. Exploring the Landscape of Smart Tourism: A Systematic Bibliometric Review of the Literature of the Internet of Things[J]. Administrative Sciences, 2024, 14(2): 22. DOI: 10....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[7] Borges-Tiago T, Veríssimo J M C, Tiago F. Smart tourism: a scientometric review (2008-2020)[J]. European Journal of Tourism Research, 2021, 30: 3002. DOI: 10.54055/ejtr.v30i.2593.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[8] Gretzel U. The Smart DMO: A new step in the digital transformation of destination management organizations[J]. European Journal of Tourism Research, 2021, 30: 3002. DOI: 10.54055/ejtr.v30i.2589.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[9] Križaj D, Bratec M, Kopić P, et al. A Technology-Based Innovation Adoption and Implementation Analysis of European Smart Tourism Projects[J]. Sustainability, 2021, 13(18): 10279. DOI: 10.3390/su13...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 移动支付与无接触服务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7.4.1 移动支付的技术生态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支付方式的多元化。 中国旅游场景中的移动支付已覆盖多种方式：扫码支付（微信支付/支付宝，游客扫商户收款码）、被扫支付（商户扫游客付款码）、NFC 支付（手机碰触 POS 终端）、刷脸支付（人脸识别+手机号验证）。景区应根据场景选择最优支付方式——闸机入园适合刷脸（快速、无接触），餐饮消费适合扫码支付...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7.4.2 无接触服务的实现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"无接触"的技术支撑。 COVID-19 疫情加速了旅游场景中无接触服务的普及。扫码入园（电子票）替代纸质票和人工检票；自助入住机替代酒店前台人工办理；小程序点餐替代纸质菜单和人工点单；语音控制替代触摸屏（电梯、空调、灯光）。这些"无接触"体验的背后是移动互联、IoT 和 AI 技术的综合应用。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7.1.1 5G 的三大技术特性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7.1.2 5G 在景区中的部署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7.1.3 6G 展望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7.2.1 原生 APP vs. 小程序 vs. H5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7.2.2 微信小程序开发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7.2.3 移动端服务设计原则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7.3.1 LBS 技术原理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7.3.2 景区电子地图与导航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7.4.1 移动支付的技术生态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7.4.2 无接触服务的实现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本章从 5G 通信、移动应用开发、位置服务和移动支付四个维度，系统介绍了移动互联技术在智慧旅游中的应用。5G 的 eMBB、uRLLC 和 mMTC 三大特性为超高清直播、自动驾驶观光车和 IoT 大规模连接提供了网络基础。移动应用开发需在原生 APP、小程序和 H5 之间根据场景选择最优方案，移动优先、离线优先和适老化设计是移动端服务设计的三大原则。LBS 技术通过多层定位技术栈和地理围栏实现精准的位置服务，景区导航需要室内外一体化和特色地图设计。移动支付和无接触服务提升了便利性，但需要保留人工通道以确保包容性。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章将进入应用系统篇，介绍智慧票务与预约系统的设计与实现。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完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智慧旅游技术与应用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智慧旅游技术与应用 - 第7章 5G 与移动互联技术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2026-07-28T23:52:25Z</dcterms:created>
  <dcterms:modified xsi:type="dcterms:W3CDTF">2026-07-28T23:52:25Z</dcterms:modified>
</cp:coreProperties>
</file>