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人工智能与旅游智能服务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掌握人工智能与旅游智能服务的核心概念、理论框架与关键术语，理解其在数字文旅学科体系中的定位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能够运用人工智能与旅游智能服务的理论工具分析实践问题，具备方案设计与评估的基本能力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年暑期，黄果树景区游客中心的一位外国游客在自助售票机前不知所措——屏幕上的中文界面他看不懂。这时，旁边的一位工作人员走过来，打开手机上的 AI 翻译助手，用中文说"请问您需要帮助吗"，AI 实时翻译为泰语语音输出。外国游客用泰语回答"我想买明天早上的门票"，AI 翻译为中文文字显示在手机上。工作人员帮助游客完成购票后，游客竖起了大拇指。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这个场景展示了 AI 在旅游服务中的典型应用——不是替代人工，而是增强人工的能力。没有 AI 翻译，这位不懂泰语的工作人员就无法服务泰国游客；有了 AI，语言障碍被跨越了。同样的逻辑适用于整个智慧旅游领域——AI 导游增强了导游的知识广度和语言能力，AI 客服增强了客服的响应速度和并发处理能力，AI 客流预测增强了管理者的决策前瞻性。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 在旅游服务中的角色是"替代者"还是"增强者"？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一个 AI 导游能够完全替代人类导游吗？什么可以替代，什么不能？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 模型的"可解释性"在旅游决策中重要吗？为什么？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人工智能技术基础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机器学习  |  5.1.2 自然语言处理  |  5.1.3 计算机视觉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AI 导游与智能客服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AI 导游的技术架构  |  5.2.2 智能客服系统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推荐系统与个性化服务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推荐系统的工作原理  |  5.3.2 旅游推荐的特殊挑战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AI 在景区管理中的应用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智能客流预测与调度  |  5.4.2 智能安防与应急响应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人工智能技术基础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人工智能技术基础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5.1.1 机器学习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机器学习的核心概念。 机器学习是 AI 的核心技术之一，其本质是"从数据中学习规律"。与传统的"人工编写规则"（if-else）不同，机器学习模型通过分析大量历史数据自动发现模式和规律。在智慧旅游中，机器学习的典型应用包括：基于历史客流数据训练预测模型（监督学习）、基于游客消费行为进行聚类分群（无监督学习）、通过试错学习优化调度策略（强化学习）。
 常见算法与适用场景。 决策树和随机森林——可解释性强，适合业务人员理解和信任的预测场景（如"为什么预测明天客流量是 3 万"）。XGBoost/LightGBM——结构化数据预测的"瑞士军刀"，在客流预测、需求预测等场景中准确率优秀。深度学习（LSTM/Transformer）——适合处理复杂的序列数据和非线性关系，但需要大量训练数据和计算资源，可解释性较差。K-Means 聚类——游客细分的基础工具，简单高效。
 模型训练的基本流程。 数据准...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机器学习的核心概念。 机器学习是 AI 的核心技术之一，其本质是"从数据中学习规律"。与传统的"人工编写规则"（if-else）不同，机器学习模型通过分析大量历史数据自动发现模式和规律。在智慧旅游中，机器学习的典型应用包括：基于历史客流数据训练预测模型（监督学习）、基于游客消费行为进行聚类分群（无监督学习）、通过试错学习优化调度策略（强化学习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常见算法与适用场景。 决策树和随机森林——可解释性强，适合业务人员理解和信任的预测场景（如"为什么预测明天客流量是 3 万"）。XGBoost/LightGBM——结构化数据预测的"瑞士军刀"，在客流预测、需求预测等场景中准确率优秀。深度学习（LSTM/Transformer）——适合处理复杂的序列数据和非线性关系，但需要大量训练数据和计算资源，可解释性较差。K-Means 聚类——游客细分的基础...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模型训练的基本流程。 数据准备（特征工程——选择哪些变量用于预测，如日期、天气、节假日、OTA 预订量）→ 数据划分（训练集 70%、验证集 15%、测试集 15%）→ 模型训练（在训练集上学习规律）→ 模型评估（在测试集上评估准确率，常用指标：MAE 平均绝对误差、RMSE 均方根误差）→ 模型部署（将训练好的模型上线，接收实时数据输入并输出预测结果）→ 模型监控（持续跟踪线上模型的预测准确率，...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人工智能技术基础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5.1.2 自然语言处理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的核心任务。 自然语言处理（NLP）使计算机能够理解、生成和翻译人类语言。在智慧旅游中，NLP 支撑了多种应用：智能客服——理解游客的提问意图并给出准确回复；情感分析——自动判断游客评论的情感倾向（正面/负面/中性）；多语种翻译——实时翻译导览内容和客服对话；文本摘要——自动生成游客评论的关键主题摘要；知识图谱构建——从海量旅游文本中自动提取实体（景点、人物、事件）及其关系。
 大语言模型的突破。 2023 年以来，以 GPT、文心一言、通义千问等为代表的大语言模型（LLM）在 NLP 领域取得了突破性进展。LLM 的核心能力包括：上下文理解——不仅理解单个句子，还能理解对话的完整上下文；知识整合——模型在训练过程中学习了海量知识，可以回答广泛的常识性问题；内容生成——可以生成流畅、自然的文本，用于撰写导览词、回复游客评论等。在智慧旅游中，LLM 正在赋能新一代的 AI 导游和智能...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的核心任务。 自然语言处理（NLP）使计算机能够理解、生成和翻译人类语言。在智慧旅游中，NLP 支撑了多种应用：智能客服——理解游客的提问意图并给出准确回复；情感分析——自动判断游客评论的情感倾向（正面/负面/中性）；多语种翻译——实时翻译导览内容和客服对话；文本摘要——自动生成游客评论的关键主题摘要；知识图谱构建——从海量旅游文本中自动提取实体（景点、人物、事件）及其关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大语言模型的突破。 2023 年以来，以 GPT、文心一言、通义千问等为代表的大语言模型（LLM）在 NLP 领域取得了突破性进展。LLM 的核心能力包括：上下文理解——不仅理解单个句子，还能理解对话的完整上下文；知识整合——模型在训练过程中学习了海量知识，可以回答广泛的常识性问题；内容生成——可以生成流畅、自然的文本，用于撰写导览词、回复游客评论等。在智慧旅游中，LLM 正在赋能新一代的 AI ...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人工智能技术基础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5.1.3 计算机视觉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的核心任务。 计算机视觉（CV）使计算机能够"看懂"图像和视频。在智慧旅游中，CV 的应用包括：人脸识别——闸机入园、黑名单预警、VIP 识别；人群密度估计——从监控视频中自动估算各区域的人数；目标检测与追踪——识别翻越护栏、进入禁区的危险行为；车牌识别——停车场自动识别和计费；图像美学评估——自动筛选出拍摄效果最好的游客照片。
 CV 技术的实现路径。 传统方法（Haar 级联、HOG+SVM）简单快速但准确率有限。深度学习方法（CNN 卷积神经网络、YOLO 实时目标检测、Vision Transformer）准确率高但需要 GPU 算力。在景区部署中，需要根据场景选择技术路线——人脸识别入园对准确率要求极高（误识率需低于 0.01%），必须使用深度学习方案；简单的车辆计数可以使用传统方法以降低算力成本。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的核心任务。 计算机视觉（CV）使计算机能够"看懂"图像和视频。在智慧旅游中，CV 的应用包括：人脸识别——闸机入园、黑名单预警、VIP 识别；人群密度估计——从监控视频中自动估算各区域的人数；目标检测与追踪——识别翻越护栏、进入禁区的危险行为；车牌识别——停车场自动识别和计费；图像美学评估——自动筛选出拍摄效果最好的游客照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技术的实现路径。 传统方法（Haar 级联、HOG+SVM）简单快速但准确率有限。深度学习方法（CNN 卷积神经网络、YOLO 实时目标检测、Vision Transformer）准确率高但需要 GPU 算力。在景区部署中，需要根据场景选择技术路线——人脸识别入园对准确率要求极高（误识率需低于 0.01%），必须使用深度学习方案；简单的车辆计数可以使用传统方法以降低算力成本。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人工智能技术基础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机器学习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机器学习的核心概念。 机器学习是 AI 的核心技术之一，其本质是"从数据中学习规律"。与传统的"人工编写规则"（if-else）不同，机器学习模型通过分析大量历史数据自动发现模式和规律。在智慧旅游中，机器学习的典型应用包括：基于历史客流数据训练预测模型（监督学习）、基于游客消费行为进行聚类分群（无监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自然语言处理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的核心任务。 自然语言处理（NLP）使计算机能够理解、生成和翻译人类语言。在智慧旅游中，NLP 支撑了多种应用：智能客服——理解游客的提问意图并给出准确回复；情感分析——自动判断游客评论的情感倾向（正面/负面/中性）；多语种翻译——实时翻译导览内容和客服对话；文本摘要——自动生成游客评论的关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计算机视觉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的核心任务。 计算机视觉（CV）使计算机能够"看懂"图像和视频。在智慧旅游中，CV 的应用包括：人脸识别——闸机入园、黑名单预警、VIP 识别；人群密度估计——从监控视频中自动估算各区域的人数；目标检测与追踪——识别翻越护栏、进入禁区的危险行为；车牌识别——停车场自动识别和计费；图像美学评估—...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AI 导游与智能客服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AI 导游与智能客服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5.2.1 AI 导游的技术架构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知识驱动的 AI 导游。 第一代 AI 导游基于知识图谱——将景区的景点、历史、文化、设施等信息组织为结构化的知识网络，AI 根据游客的位置和提问从知识图谱中检索相关内容进行回答。优点是知识准确可控（所有内容经过人工审核），缺点是灵活性不足——无法回答知识图谱未覆盖的问题。
 大模型驱动的 AI 导游。 第二代 AI 导游基于大语言模型——利用 LLM 的通用知识和语言能力，结合景区的专属知识库（通过 RAG 检索增强生成技术），为游客提供更加灵活和自然的导览服务。游客可以像与真人导游聊天一样自由提问——"这个瀑布为什么叫黄果树""附近有什么好吃的""帮我规划下午的游览路线"，AI 导游都能给出个性化的回答。
 "一码游贵州"的 AI 导游实践。 "一码游贵州"平台集成的 AI 导游具备多语种能力——支持中文、英语、泰语、越南语、印尼语等东南亚语言的实时导览。技术实现采用"LLM + RA...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知识驱动的 AI 导游。 第一代 AI 导游基于知识图谱——将景区的景点、历史、文化、设施等信息组织为结构化的知识网络，AI 根据游客的位置和提问从知识图谱中检索相关内容进行回答。优点是知识准确可控（所有内容经过人工审核），缺点是灵活性不足——无法回答知识图谱未覆盖的问题。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大模型驱动的 AI 导游。 第二代 AI 导游基于大语言模型——利用 LLM 的通用知识和语言能力，结合景区的专属知识库（通过 RAG 检索增强生成技术），为游客提供更加灵活和自然的导览服务。游客可以像与真人导游聊天一样自由提问——"这个瀑布为什么叫黄果树""附近有什么好吃的""帮我规划下午的游览路线"，AI 导游都能给出个性化的回答。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"一码游贵州"的 AI 导游实践。 "一码游贵州"平台集成的 AI 导游具备多语种能力——支持中文、英语、泰语、越南语、印尼语等东南亚语言的实时导览。技术实现采用"LLM + RAG + 语音合成"的方案：LLM 负责理解游客问题和生成回答内容，RAG 从贵州旅游知识库中检索相关信息以增强回答的准确性，语音合成（TTS）将文字回答转换为自然的语音输出。AI 导游不是替代真人导游，而是为那些无法或不...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AI 导游与智能客服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5.2.2 智能客服系统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智能客服的演进。 旅游智能客服经历了三代演进。第一代（关键词匹配）——"退票"关键词触发退票流程说明，无法理解"我想把明天的票改到后天"的意图。第二代（意图识别+多轮对话）——先识别意图为"改签"，再通过多轮对话收集必要信息（订单号、目标日期），完成服务。第三代（LLM 驱动）——直接理解自然语言请求，自动调用后台 API 完成操作，并在操作失败时主动提供替代方案。
 智能客服的技术架构。 意图识别模块——判断用户想要做什么（预订、退改、咨询、投诉）。实体抽取模块——从用户输入中提取关键信息（日期、人数、景区名称）。对话管理模块——维护多轮对话的上下文状态，确保对话连贯。知识库——存储常见问题的答案和业务规则。人工接管模块——当 AI 无法处理（置信度低于阈值）或用户明确要求人工服务时，无缝转接人工客服。
 黄果树景区的智能客服实践。 黄果树景区微信公众号接入了智能客服系统，日均处理咨询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智能客服的演进。 旅游智能客服经历了三代演进。第一代（关键词匹配）——"退票"关键词触发退票流程说明，无法理解"我想把明天的票改到后天"的意图。第二代（意图识别+多轮对话）——先识别意图为"改签"，再通过多轮对话收集必要信息（订单号、目标日期），完成服务。第三代（LLM 驱动）——直接理解自然语言请求，自动调用后台 API 完成操作，并在操作失败时主动提供替代方案。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智能客服的技术架构。 意图识别模块——判断用户想要做什么（预订、退改、咨询、投诉）。实体抽取模块——从用户输入中提取关键信息（日期、人数、景区名称）。对话管理模块——维护多轮对话的上下文状态，确保对话连贯。知识库——存储常见问题的答案和业务规则。人工接管模块——当 AI 无法处理（置信度低于阈值）或用户明确要求人工服务时，无缝转接人工客服。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黄果树景区的智能客服实践。 黄果树景区微信公众号接入了智能客服系统，日均处理咨询 2,000+ 次，自助解决率约 75%。常见问题（开放时间、门票价格、交通路线、优惠政策）由 AI 自动回答，复杂问题（投诉处理、特殊需求）转接人工。系统还具备主动服务能力——当检测到游客在景区内反复查看地图时，主动推送"您似乎迷路了，需要导航帮助吗？"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AI 导游与智能客服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AI 导游的技术架构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知识驱动的 AI 导游。 第一代 AI 导游基于知识图谱——将景区的景点、历史、文化、设施等信息组织为结构化的知识网络，AI 根据游客的位置和提问从知识图谱中检索相关内容进行回答。优点是知识准确可控（所有内容经过人工审核），缺点是灵活性不足——无法回答知识图谱未覆盖的问题。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智能客服系统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智能客服的演进。 旅游智能客服经历了三代演进。第一代（关键词匹配）——"退票"关键词触发退票流程说明，无法理解"我想把明天的票改到后天"的意图。第二代（意图识别+多轮对话）——先识别意图为"改签"，再通过多轮对话收集必要信息（订单号、目标日期），完成服务。第三代（LLM 驱动）——直接理解自然语言请...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推荐系统与个性化服务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推荐系统与个性化服务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5.3.1 推荐系统的工作原理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协同过滤。 协同过滤是推荐系统最经典的方法——"与你相似的游客喜欢了这个景点，所以你很可能也喜欢"。基于用户的协同过滤——找到与目标游客行为相似的其他游客，推荐他们喜欢但目标游客尚未体验的项目。基于物品的协同过滤——找到与目标游客已体验项目相似的其他项目进行推荐（"看了黄果树的人也看了龙宫"）。
 内容推荐。 基于内容的推荐根据项目本身的特征和游客的历史偏好进行匹配——"你喜欢自然风光，黄果树和荔波小七孔都是自然风光类，所以推荐荔波给你"。需要为每个旅游产品（景点、酒店、餐饮）建立特征标签（类型、价格、评分、适合人群等）。
 混合推荐。 实际应用中，单一的推荐方法往往不够，混合推荐系统结合多种方法的优点。典型的混合策略：协同过滤提供"发现"能力（推荐你可能不知道但会喜欢的项目），内容推荐解决"冷启动"问题（新项目或新用户没有历史数据时），知识规则确保推荐的安全性和合理性（不推荐体力要求高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协同过滤。 协同过滤是推荐系统最经典的方法——"与你相似的游客喜欢了这个景点，所以你很可能也喜欢"。基于用户的协同过滤——找到与目标游客行为相似的其他游客，推荐他们喜欢但目标游客尚未体验的项目。基于物品的协同过滤——找到与目标游客已体验项目相似的其他项目进行推荐（"看了黄果树的人也看了龙宫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内容推荐。 基于内容的推荐根据项目本身的特征和游客的历史偏好进行匹配——"你喜欢自然风光，黄果树和荔波小七孔都是自然风光类，所以推荐荔波给你"。需要为每个旅游产品（景点、酒店、餐饮）建立特征标签（类型、价格、评分、适合人群等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混合推荐。 实际应用中，单一的推荐方法往往不够，混合推荐系统结合多种方法的优点。典型的混合策略：协同过滤提供"发现"能力（推荐你可能不知道但会喜欢的项目），内容推荐解决"冷启动"问题（新项目或新用户没有历史数据时），知识规则确保推荐的安全性和合理性（不推荐体力要求高的项目给老年游客）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推荐系统与个性化服务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旅游推荐的特殊挑战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冷启动问题。 新游客第一次使用平台时没有历史行为数据，系统无法进行个性化推荐。解决方案：在注册时收集偏好信息（"你对哪类旅游感兴趣"），使用热门推荐作为默认方案，快速从最初的几次交互中学习偏好。
 情境感知推荐。 旅游推荐与电商推荐的一个关键区别在于情境依赖性——同样的游客在不同的时间、天气、位置和同伴情况下，偏好可能完全不同。晴天推荐户外景点、雨天推荐室内场馆；独自旅行推荐社交活动、家庭出游推荐亲子项目。情境感知推荐系统需要将时间、天气、位置、同伴等情境因素作为模型输入。
 推荐的可解释性。 旅游决策涉及较高的金钱和时间投入，游客需要理解"为什么推荐这个"。可解释推荐不仅给出推荐结果，还提供推荐理由——"根据您之前对自然风光的偏好，为您推荐荔波小七孔（与黄果树同为 5A 级自然景观，游客评分 4.8）"。可解释性增强了游客对推荐的信任和采纳意愿。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冷启动问题。 新游客第一次使用平台时没有历史行为数据，系统无法进行个性化推荐。解决方案：在注册时收集偏好信息（"你对哪类旅游感兴趣"），使用热门推荐作为默认方案，快速从最初的几次交互中学习偏好。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情境感知推荐。 旅游推荐与电商推荐的一个关键区别在于情境依赖性——同样的游客在不同的时间、天气、位置和同伴情况下，偏好可能完全不同。晴天推荐户外景点、雨天推荐室内场馆；独自旅行推荐社交活动、家庭出游推荐亲子项目。情境感知推荐系统需要将时间、天气、位置、同伴等情境因素作为模型输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推荐的可解释性。 旅游决策涉及较高的金钱和时间投入，游客需要理解"为什么推荐这个"。可解释推荐不仅给出推荐结果，还提供推荐理由——"根据您之前对自然风光的偏好，为您推荐荔波小七孔（与黄果树同为 5A 级自然景观，游客评分 4.8）"。可解释性增强了游客对推荐的信任和采纳意愿。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推荐系统与个性化服务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推荐系统的工作原理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协同过滤。 协同过滤是推荐系统最经典的方法——"与你相似的游客喜欢了这个景点，所以你很可能也喜欢"。基于用户的协同过滤——找到与目标游客行为相似的其他游客，推荐他们喜欢但目标游客尚未体验的项目。基于物品的协同过滤——找到与目标游客已体验项目相似的其他项目进行推荐（"看了黄果树的人也看了龙宫"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旅游推荐的特殊挑战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冷启动问题。 新游客第一次使用平台时没有历史行为数据，系统无法进行个性化推荐。解决方案：在注册时收集偏好信息（"你对哪类旅游感兴趣"），使用热门推荐作为默认方案，快速从最初的几次交互中学习偏好。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AI 在景区管理中的应用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AI 在景区管理中的应用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5.4.1 智能客流预测与调度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 AI 调度引擎。 黄果树景区的 AI 调度引擎是 AI 在景区管理中应用的典型案例。引擎输入多维数据——实时客流（IoT 传感器）、历史客流模式（过去三年数据）、外部因素（天气、节假日、OTA 预订趋势）、设施状态（观光车运力、扶梯运行状态）。引擎输出调度建议——动态定价调整（±10% 浮动）、分流推送（建议游客选择替代景点）、设施调度（增加观光车班次）。
 预测准确率的持续优化。 AI 模型的预测准确率不是一成不变的，需要持续监控和迭代。黄果树景区建立了模型性能监控机制——每日自动计算预测值与实际值的偏差，当 MAE（平均绝对误差）连续 7 天超过阈值时自动触发模型重训练。模型还会"自适应"——在节假日和淡季使用不同的模型版本，因为游客行为模式在这两种场景下差异显著。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 AI 调度引擎。 黄果树景区的 AI 调度引擎是 AI 在景区管理中应用的典型案例。引擎输入多维数据——实时客流（IoT 传感器）、历史客流模式（过去三年数据）、外部因素（天气、节假日、OTA 预订趋势）、设施状态（观光车运力、扶梯运行状态）。引擎输出调度建议——动态定价调整（±10% 浮动）、分流推送（建议游客选择替代景点）、设施调度（增加观光车班次）。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预测准确率的持续优化。 AI 模型的预测准确率不是一成不变的，需要持续监控和迭代。黄果树景区建立了模型性能监控机制——每日自动计算预测值与实际值的偏差，当 MAE（平均绝对误差）连续 7 天超过阈值时自动触发模型重训练。模型还会"自适应"——在节假日和淡季使用不同的模型版本，因为游客行为模式在这两种场景下差异显著。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AI 在景区管理中的应用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智能安防与应急响应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视觉分析在安防中的应用。 计算机视觉技术在景区安防中发挥着重要作用。越界检测——识别翻越护栏、进入禁区的游客并实时告警。异常行为检测——识别奔跑、聚集、打架等异常行为。物品遗留检测——识别被遗留的可疑包裹。客流密度预警——当某区域人群密度超过安全阈值时自动告警。
 AI 辅助的应急调度。 当突发事件发生时（游客受伤、儿童走失、自然灾害预警），AI 系统可以辅助应急调度：自动定位事件位置并调取周边摄像头画面，规划最优的救援路线，向附近工作人员推送应急指令，通过广播和电子屏向游客发布疏散指引。AI 的辅助价值在于"快"——从事件发生到系统响应可以在秒级完成，为人工决策和现场处置争取宝贵时间。
 本章从技术基础、智能服务和景区管理三个维度，系统介绍了人工智能在智慧旅游中的应用。机器学习提供了从数据中学习规律的能力，自然语言处理使计算机能够理解和生成人类语言，计算机视觉赋予计算机"看懂"图像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视觉分析在安防中的应用。 计算机视觉技术在景区安防中发挥着重要作用。越界检测——识别翻越护栏、进入禁区的游客并实时告警。异常行为检测——识别奔跑、聚集、打架等异常行为。物品遗留检测——识别被遗留的可疑包裹。客流密度预警——当某区域人群密度超过安全阈值时自动告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辅助的应急调度。 当突发事件发生时（游客受伤、儿童走失、自然灾害预警），AI 系统可以辅助应急调度：自动定位事件位置并调取周边摄像头画面，规划最优的救援路线，向附近工作人员推送应急指令，通过广播和电子屏向游客发布疏散指引。AI 的辅助价值在于"快"——从事件发生到系统响应可以在秒级完成，为人工决策和现场处置争取宝贵时间。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技术基础、智能服务和景区管理三个维度，系统介绍了人工智能在智慧旅游中的应用。机器学习提供了从数据中学习规律的能力，自然语言处理使计算机能够理解和生成人类语言，计算机视觉赋予计算机"看懂"图像的能力。AI 导游和智能客服正在从"规则驱动"向"大模型驱动"演进，RAG 技术解决了知识准确性和时效性的挑战。推荐系统需要应对冷启动、情境感知和可解释性等旅游领域的特殊挑战。AI 在景区管理中的应用——...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章将介绍云计算与边缘计算——为 AI 和其他智慧旅游应用提供算力基座的技术体系。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简答题：简述 RAG 技术的基本原理，并说明它如何解决 AI 导游中的"幻觉"问题。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AI 在景区管理中的应用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智能安防与应急响应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García-Madurga M A, Grilló-Méndez A J. Artificial intelligence in the tourism industry: an overview of reviews[J]. Administrative Sciences, 2023, 13(8): 172.
 [14] Aliyah, Lukita C, Pangilinan G A, et al. Examining the impact of artificial intelligence and Internet of Things on smart tourism destinations[J]. Aptisi Transactions on Technopreneurship, 2023, 5(2sp): 332.
 [15] Singh S, Bashar A....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García-Madurga M A, Grilló-Méndez A J. Artificial intelligence in the tourism industry: an overview of reviews[J]. Administrative Sciences, 2023, 13(8): 172.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[14] Aliyah, Lukita C, Pangilinan G A, et al. Examining the impact of artificial intelligence and Internet of Things on smart tourism destinations[J]. Aptisi Transactions on Technopreneurship, 2023, 5...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[15] Singh S, Bashar A. A bibliometric review on the development in e-tourism research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AI 在景区管理中的应用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智能安防与应急响应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
 [6] Rosário A T, Dias J C. Exploring the Landscape of Smart Tourism: A Systematic Bibliometric Review of the Literature of the Internet of Things[J]. Administrative Sciences, 2024, 14(2): 22. DOI: 10....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Rosário A T, Dias J C. Exploring the Landscape of Smart Tourism: A Systematic Bibliometric Review of the Literature of the Internet of Things[J]. Administrative Sciences, 2024, 14(2): 22. DOI: 10....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Borges-Tiago T, Veríssimo J M C, Tiago F. Smart tourism: a scientometric review (2008-2020)[J]. European Journal of Tourism Research, 2021, 30: 3002. DOI: 10.54055/ejtr.v30i.2593.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Gretzel U. The Smart DMO: A new step in the digital transformation of destination management organizations[J]. European Journal of Tourism Research, 2021, 30: 3002. DOI: 10.54055/ejtr.v30i.2589.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Križaj D, Bratec M, Kopić P, et al. A Technology-Based Innovation Adoption and Implementation Analysis of European Smart Tourism Projects[J]. Sustainability, 2021, 13(18): 10279. DOI: 10.3390/su13...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AI 在景区管理中的应用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智能客流预测与调度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 AI 调度引擎。 黄果树景区的 AI 调度引擎是 AI 在景区管理中应用的典型案例。引擎输入多维数据——实时客流（IoT 传感器）、历史客流模式（过去三年数据）、外部因素（天气、节假日、OTA 预订趋势）、设施状态（观光车运力、扶梯运行状态）。引擎输出调度建议——动态定价调整（±10% 浮...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智能安防与应急响应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视觉分析在安防中的应用。 计算机视觉技术在景区安防中发挥着重要作用。越界检测——识别翻越护栏、进入禁区的游客并实时告警。异常行为检测——识别奔跑、聚集、打架等异常行为。物品遗留检测——识别被遗留的可疑包裹。客流密度预警——当某区域人群密度超过安全阈值时自动告警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机器学习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自然语言处理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计算机视觉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AI 导游的技术架构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智能客服系统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推荐系统的工作原理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旅游推荐的特殊挑战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智能客流预测与调度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智能安防与应急响应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技术基础、智能服务和景区管理三个维度，系统介绍了人工智能在智慧旅游中的应用。机器学习提供了从数据中学习规律的能力，自然语言处理使计算机能够理解和生成人类语言，计算机视觉赋予计算机"看懂"图像的能力。AI 导游和智能客服正在从"规则驱动"向"大模型驱动"演进，RAG 技术解决了知识准确性和时效性的挑战。推荐系统需要应对冷启动、情境感知和可解释性等旅游领域的特殊挑战。AI 在景区管理中的应用——客流预测、安防监控、应急调度——正在从"辅助决策"向"自主决策"迈进，但"人在回路"（Human-in-the-Loop）仍然是确保安全和可靠的关键原则。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章将介绍云计算与边缘计算——为 AI 和其他智慧旅游应用提供算力基座的技术体系。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智慧旅游技术与应用 - 第5章 人工智能与旅游智能服务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