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智慧旅游技术架构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掌握智慧旅游技术架构的核心概念、理论框架与关键术语，理解其在数字文旅学科体系中的定位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能够运用智慧旅游技术架构的理论工具分析实践问题，具备方案设计与评估的基本能力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 年，黄果树景区启动扩容改造项目时，面临一个典型的技术架构挑战：景区已有票务系统（2013 年建设）、监控系统（2016 年建设）、观光车调度系统（2018 年建设）——三套系统来自不同供应商，数据格式不统一，接口协议各异，彼此之间完全"失联"。如果要实现"时空客流引导、动态容量管控、智能设施协同"三位一体的目标，就必须让这三套系统"对话"。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项目团队的技术方案是建设一个统一的"数据中台"——将所有系统的数据接入中台，经过清洗、标准化和融合后，提供给上层的 AI 调度引擎使用。这个看似简单的"中间加一层"的方案，实际上面临着巨大的技术挑战：实时性——客流数据需要秒级同步，不能有延迟；兼容性——老旧系统的接口文档早已丢失，需要逆向工程；可靠性——系统 7×24 小时运行，不能有单点故障。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最终，项目团队选择了"云边协同"的架构——核心的 AI 调度引擎部署在云端（弹性扩容、统一运维），实时的数据采集和本地控制部署在景区边缘节点（低延迟、断网可运行）。这套架构在 2024 年国庆黄金周经受住了实战考验——单日 5 万人次的客流压力下，系统稳定运行，未出现卡顿或宕机。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为什么黄果树的三个系统之前无法"对话"？技术架构上的"数据孤岛"是如何形成的？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"云边协同"架构相比"全云端"或"全本地"架构有什么优势？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如果你是一家小型景区的技术负责人，预算有限，你会如何设计技术架构？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智慧旅游总体架构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五层架构模型详解  |  2.1.2 数据流与接口设计  |  2.1.3 系统集成的挑战与策略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云计算与边缘计算架构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云计算基础  |  2.2.2 边缘计算的价值  |  2.2.3 贵州的云计算基础设施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数据中台的概念与价值  |  2.3.2 数据中台的技术组件  |  2.3.3 黄果树数据中台实践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3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智慧旅游总体架构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智慧旅游总体架构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五层架构模型详解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感知层：物理世界的数字化。 感知层是智慧旅游技术架构的最底层，负责将物理世界中的各种信息转化为数字信号。在景区场景中，感知层的主要设备和功能包括：视频监控摄像头（全天候、全区域覆盖，支持 AI 分析）、客流计数传感器（红外对射、激光扫描、视觉计数三种技术路线）、环境传感器（温湿度、PM2.5、噪声、风速风向）、RFID/NFC 标签（用于资产管理、人员定位）、智能终端（游客手机、导览机、自助售票机）、GPS/北斗定位（观光车、工作人员的位置追踪）。感知层的设计原则是"够用不浪费"——每个传感器的部署都应有明确的业务目的和预期的数据产出。
 传输层：数据的无缝流通。 传输层负责将感知层采集的数据高效、可靠地传输到平台层。景区场景中常用的传输技术包括：光纤骨干网（连接核心节点，提供 Gbps 级带宽）、5G/4G 无线网络（覆盖移动场景，如观光车和游客手机）、WiFi 6（覆盖游客密集区域，如...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感知层：物理世界的数字化。 感知层是智慧旅游技术架构的最底层，负责将物理世界中的各种信息转化为数字信号。在景区场景中，感知层的主要设备和功能包括：视频监控摄像头（全天候、全区域覆盖，支持 AI 分析）、客流计数传感器（红外对射、激光扫描、视觉计数三种技术路线）、环境传感器（温湿度、PM2.5、噪声、风速风向）、RFID/NFC 标签（用于资产管理、人员定位）、智能终端（游客手机、导览机、自助售票机...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传输层：数据的无缝流通。 传输层负责将感知层采集的数据高效、可靠地传输到平台层。景区场景中常用的传输技术包括：光纤骨干网（连接核心节点，提供 Gbps 级带宽）、5G/4G 无线网络（覆盖移动场景，如观光车和游客手机）、WiFi 6（覆盖游客密集区域，如游客中心、餐饮区）、LoRa/NB-IoT（连接低功耗广域物联网设备，如偏远区域的环境传感器）、蓝牙 BLE（近距离定位和信息推送）。传输层的设计...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平台层：数据的汇聚与治理。 平台层是技术架构的"腰"，承上启下。核心组件包括：数据中台——统一管理来自多个源系统的数据，提供数据清洗、标准化、融合和共享服务；业务中台——将通用的业务能力（如用户管理、订单管理、支付管理）封装为标准化的服务，供上层应用调用；技术中台——提供公共的技术组件（如消息队列、分布式缓存、API 网关），降低上层应用的开发复杂度。平台层的关键价值是"解耦"——上层应用不直接依...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智能层：从数据到洞察。 智能层是技术架构的"大脑"，负责将数据转化为知识和决策。核心能力包括：机器学习平台（训练和部署客流预测、动态定价等 AI 模型）、计算机视觉引擎（人群密度分析、危险行为识别、车牌识别）、自然语言处理引擎（智能客服、多语种翻译、评论情感分析）、知识图谱（组织和管理景区、景点、文化等领域的知识）。智能层的输出不是原始数据，而是可执行的"洞察"和"建议"——"水帘洞排队 40 分...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应用层：用户的价值界面。 应用层是技术架构的最顶层，直接面向不同用户群体提供差异化的功能和服务。游客端——票务预订、智能导览、AR 体验、实时资讯、投诉建议；管理端——指挥调度大屏、客流监控看板、经营分析报表、安全应急指挥；政府端——行业监管数据上报、旅游经济运行监测、应急指挥联动。应用层的设计核心是"千人千面"——不同角色的用户看到不同的界面和功能，但底层共享同一套数据和服务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智慧旅游总体架构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五层架构模型详解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平台层：数据的汇聚与治理。 平台层是技术架构的"腰"，承上启下。核心组件包括：数据中台——统一管理来自多个源系统的数据，提供数据清洗、标准化、融合和共享服务；业务中台——将通用的业务能力（如用户管理、订单管理、支付管理）封装为标准化的服务，供上层应用调用；技术中台——提供公共的技术组件（如消息队列、分布式缓存、API 网关），降低上层应用的开发复杂度。平台层的关键价值是"解耦"——上层应用不直接依赖底层系统，底层系统的变更不影响上层应用。
 智能层：从数据到洞察。 智能层是技术架构的"大脑"，负责将数据转化为知识和决策。核心能力包括：机器学习平台（训练和部署客流预测、动态定价等 AI 模型）、计算机视觉引擎（人群密度分析、危险行为识别、车牌识别）、自然语言处理引擎（智能客服、多语种翻译、评论情感分析）、知识图谱（组织和管理景区、景点、文化等领域的知识）。智能层的输出不是原始数据，而是可执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平台层：数据的汇聚与治理。 平台层是技术架构的"腰"，承上启下。核心组件包括：数据中台——统一管理来自多个源系统的数据，提供数据清洗、标准化、融合和共享服务；业务中台——将通用的业务能力（如用户管理、订单管理、支付管理）封装为标准化的服务，供上层应用调用；技术中台——提供公共的技术组件（如消息队列、分布式缓存、API 网关），降低上层应用的开发复杂度。平台层的关键价值是"解耦"——上层应用不直接依...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智能层：从数据到洞察。 智能层是技术架构的"大脑"，负责将数据转化为知识和决策。核心能力包括：机器学习平台（训练和部署客流预测、动态定价等 AI 模型）、计算机视觉引擎（人群密度分析、危险行为识别、车牌识别）、自然语言处理引擎（智能客服、多语种翻译、评论情感分析）、知识图谱（组织和管理景区、景点、文化等领域的知识）。智能层的输出不是原始数据，而是可执行的"洞察"和"建议"——"水帘洞排队 40 分...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应用层：用户的价值界面。 应用层是技术架构的最顶层，直接面向不同用户群体提供差异化的功能和服务。游客端——票务预订、智能导览、AR 体验、实时资讯、投诉建议；管理端——指挥调度大屏、客流监控看板、经营分析报表、安全应急指挥；政府端——行业监管数据上报、旅游经济运行监测、应急指挥联动。应用层的设计核心是"千人千面"——不同角色的用户看到不同的界面和功能，但底层共享同一套数据和服务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智慧旅游总体架构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数据流与接口设计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纵向数据流。 数据在五层架构中自下而上流动（采集→传输→汇聚→分析→呈现），决策指令自上而下传递（决策→执行→反馈）。以客流调度场景为例：感知层的红外传感器采集客流数据→传输层的 5G 网络将数据发送至平台层→平台层的数据中台进行清洗和融合→智能层的 AI 模型预测 30 分钟后的客流密度→应用层的调度大屏显示预测结果并自动生成分流建议→分流建议通过应用层推送给游客手机→游客按照建议改变游览路线→感知层重新采集新的客流分布数据——形成完整的数据闭环。
 横向接口标准。 不同系统之间的横向接口需要遵循统一的标准。常用的接口协议包括：RESTful API——基于 HTTP 协议的轻量级接口，适用于大多数应用场景；MQTT——轻量级的物联网消息协议，适用于传感器数据传输；gRPC——高性能的远程过程调用框架，适用于微服务之间的内部通信；WebSocket——全双工通信协议，适用于需要实时推送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纵向数据流。 数据在五层架构中自下而上流动（采集→传输→汇聚→分析→呈现），决策指令自上而下传递（决策→执行→反馈）。以客流调度场景为例：感知层的红外传感器采集客流数据→传输层的 5G 网络将数据发送至平台层→平台层的数据中台进行清洗和融合→智能层的 AI 模型预测 30 分钟后的客流密度→应用层的调度大屏显示预测结果并自动生成分流建议→分流建议通过应用层推送给游客手机→游客按照建议改变游览路线→...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横向接口标准。 不同系统之间的横向接口需要遵循统一的标准。常用的接口协议包括：RESTful API——基于 HTTP 协议的轻量级接口，适用于大多数应用场景；MQTT——轻量级的物联网消息协议，适用于传感器数据传输；gRPC——高性能的远程过程调用框架，适用于微服务之间的内部通信；WebSocket——全双工通信协议，适用于需要实时推送的场景（如指挥调度大屏的实时数据刷新）。接口设计的最佳实践包..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智慧旅游总体架构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系统集成的挑战与策略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"数据孤岛"的成因。 智慧旅游系统集成面临的最大挑战是"数据孤岛"——各子系统独立建设、独立运行、数据互不联通。数据孤岛的成因包括：历史原因——不同系统在不同时期由不同供应商建设，当时没有统一的数据标准；商业原因——供应商出于锁定客户的考虑，使用私有协议和封闭接口；组织原因——不同部门（票务、安保、运营）各自采购系统，缺乏统一的 IT 治理。打破数据孤岛不仅是技术问题，更是管理和制度问题。
 集成策略的三种模式。 点对点集成——每两个系统之间单独开发接口，优点是简单直接，缺点是接口数量随系统数量呈指数增长（n 个系统需要 n×(n-1) 个接口），维护成本极高。总线式集成——所有系统通过统一的企业服务总线（ESB）进行通信，优点是接口数量减少到 n 个，缺点是 ESB 本身成为单点故障瓶颈。数据中台模式——各系统将数据汇聚到数据中台，上层应用从数据中台获取数据而非直接访问源系统，优点是完全...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"数据孤岛"的成因。 智慧旅游系统集成面临的最大挑战是"数据孤岛"——各子系统独立建设、独立运行、数据互不联通。数据孤岛的成因包括：历史原因——不同系统在不同时期由不同供应商建设，当时没有统一的数据标准；商业原因——供应商出于锁定客户的考虑，使用私有协议和封闭接口；组织原因——不同部门（票务、安保、运营）各自采购系统，缺乏统一的 IT 治理。打破数据孤岛不仅是技术问题，更是管理和制度问题。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集成策略的三种模式。 点对点集成——每两个系统之间单独开发接口，优点是简单直接，缺点是接口数量随系统数量呈指数增长（n 个系统需要 n×(n-1) 个接口），维护成本极高。总线式集成——所有系统通过统一的企业服务总线（ESB）进行通信，优点是接口数量减少到 n 个，缺点是 ESB 本身成为单点故障瓶颈。数据中台模式——各系统将数据汇聚到数据中台，上层应用从数据中台获取数据而非直接访问源系统，优点是...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智慧旅游总体架构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五层架构模型详解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感知层：物理世界的数字化。 感知层是智慧旅游技术架构的最底层，负责将物理世界中的各种信息转化为数字信号。在景区场景中，感知层的主要设备和功能包括：视频监控摄像头（全天候、全区域覆盖，支持 AI 分析）、客流计数传感器（红外对射、激光扫描、视觉计数三种技术路线）、环境传感器（温湿度、PM2.5、噪声、...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数据流与接口设计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纵向数据流。 数据在五层架构中自下而上流动（采集→传输→汇聚→分析→呈现），决策指令自上而下传递（决策→执行→反馈）。以客流调度场景为例：感知层的红外传感器采集客流数据→传输层的 5G 网络将数据发送至平台层→平台层的数据中台进行清洗和融合→智能层的 AI 模型预测 30 分钟后的客流密度→应用层的...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系统集成的挑战与策略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"数据孤岛"的成因。 智慧旅游系统集成面临的最大挑战是"数据孤岛"——各子系统独立建设、独立运行、数据互不联通。数据孤岛的成因包括：历史原因——不同系统在不同时期由不同供应商建设，当时没有统一的数据标准；商业原因——供应商出于锁定客户的考虑，使用私有协议和封闭接口；组织原因——不同部门（票务、安保、..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3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云计算与边缘计算架构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云计算与边缘计算架构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云计算基础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云计算的三种服务模式。 IaaS（基础设施即服务）——提供虚拟化的计算、存储和网络资源，用户自行管理操作系统和应用，适用于需要高度定制化的场景。PaaS（平台即服务）——提供应用开发和部署的平台环境，用户只需关注应用代码，适用于快速开发和迭代的场景。SaaS（软件即服务）——提供完整的软件应用，用户直接使用无需关心底层技术，适用于标准化需求的场景。在智慧旅游中，小型景区可以直接采购 SaaS 化的智慧景区系统（如云端票务系统），按年付费使用，无需自建 IT 基础设施。
 公有云、私有云与混合云。 公有云——由第三方云服务商（阿里云、腾讯云、华为云）提供，资源共享，按需付费，弹性扩展，适合大多数景区。私有云——景区自建数据中心，独享资源，安全性高但成本高，适合对数据安全有极高要求的大型景区。混合云——核心业务和数据部署在私有云，非核心业务弹性扩展到公有云，兼顾安全和成本。黄果树景区采用混合云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云计算的三种服务模式。 IaaS（基础设施即服务）——提供虚拟化的计算、存储和网络资源，用户自行管理操作系统和应用，适用于需要高度定制化的场景。PaaS（平台即服务）——提供应用开发和部署的平台环境，用户只需关注应用代码，适用于快速开发和迭代的场景。SaaS（软件即服务）——提供完整的软件应用，用户直接使用无需关心底层技术，适用于标准化需求的场景。在智慧旅游中，小型景区可以直接采购 SaaS 化的...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公有云、私有云与混合云。 公有云——由第三方云服务商（阿里云、腾讯云、华为云）提供，资源共享，按需付费，弹性扩展，适合大多数景区。私有云——景区自建数据中心，独享资源，安全性高但成本高，适合对数据安全有极高要求的大型景区。混合云——核心业务和数据部署在私有云，非核心业务弹性扩展到公有云，兼顾安全和成本。黄果树景区采用混合云架构：游客个人数据存储在本地私有云（满足数据安全合规要求），AI 模型训练和...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云计算与边缘计算架构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边缘计算的价值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为什么需要边缘计算。 纯粹的云端架构在智慧旅游场景中面临三个痛点。延迟——人脸识别入园需要在 500 毫秒内完成识别和闸机开启，如果数据往返云端（网络延迟 50-100ms），留给算法的时间就不够了。带宽——景区每天产生 TB 级的监控视频数据，全部上传云端成本高昂且不必要（大部分视频是"无事件"的常态画面）。离线可用——景区网络可能出现故障，闸机和导览等关键服务必须能在断网情况下继续运行。边缘计算通过在景区本地部署计算节点，将需要低延迟、高带宽和离线可用的任务在本地处理，只将分析结果和摘要数据上传云端。
 云边协同的架构模式。 云端负责全局性、非实时的任务——AI 模型训练、历史数据分析、跨景区数据融合、系统软件更新。边缘端负责局部性、实时的任务——人脸识别入园、客流实时计数、本地设备控制、断网应急服务。云端和边缘端之间通过标准化的接口同步数据和模型——云端训练好的 AI 模型下发到边缘...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为什么需要边缘计算。 纯粹的云端架构在智慧旅游场景中面临三个痛点。延迟——人脸识别入园需要在 500 毫秒内完成识别和闸机开启，如果数据往返云端（网络延迟 50-100ms），留给算法的时间就不够了。带宽——景区每天产生 TB 级的监控视频数据，全部上传云端成本高昂且不必要（大部分视频是"无事件"的常态画面）。离线可用——景区网络可能出现故障，闸机和导览等关键服务必须能在断网情况下继续运行。边缘计...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云边协同的架构模式。 云端负责全局性、非实时的任务——AI 模型训练、历史数据分析、跨景区数据融合、系统软件更新。边缘端负责局部性、实时的任务——人脸识别入园、客流实时计数、本地设备控制、断网应急服务。云端和边缘端之间通过标准化的接口同步数据和模型——云端训练好的 AI 模型下发到边缘端，边缘端采集的数据（脱敏后）上传到云端用于模型迭代优化。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云计算与边缘计算架构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2.2.3 贵州的云计算基础设施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贵安新区数据中心集群。 贵安新区是中国最大的数据中心集聚区之一，已建成和在建的数据中心超过 20 个，包括苹果 iCloud 中国数据中心、腾讯贵安七星数据中心、华为云数据中心等。这些数据中心为贵州智慧旅游提供了"近在咫尺"的云计算资源——黄果树景区的 AI 模型训练可以利用贵安的数据中心算力，数据传输延迟远低于跨省传输。
 贵州"云上贵州"平台。 "云上贵州"是贵州省级政务云平台，统一为全省政府部门和公共服务机构提供云计算资源。在智慧旅游领域，"一码游贵州"平台的后端服务部署在"云上贵州"，实现了与交通、气象、公安等政务系统的数据安全共享——这些政府部门的数据不能直接开放给商业云平台，"云上贵州"作为政务专属云解决了数据安全合规问题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贵安新区数据中心集群。 贵安新区是中国最大的数据中心集聚区之一，已建成和在建的数据中心超过 20 个，包括苹果 iCloud 中国数据中心、腾讯贵安七星数据中心、华为云数据中心等。这些数据中心为贵州智慧旅游提供了"近在咫尺"的云计算资源——黄果树景区的 AI 模型训练可以利用贵安的数据中心算力，数据传输延迟远低于跨省传输。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贵州"云上贵州"平台。 "云上贵州"是贵州省级政务云平台，统一为全省政府部门和公共服务机构提供云计算资源。在智慧旅游领域，"一码游贵州"平台的后端服务部署在"云上贵州"，实现了与交通、气象、公安等政务系统的数据安全共享——这些政府部门的数据不能直接开放给商业云平台，"云上贵州"作为政务专属云解决了数据安全合规问题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云计算与边缘计算架构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云计算基础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云计算的三种服务模式。 IaaS（基础设施即服务）——提供虚拟化的计算、存储和网络资源，用户自行管理操作系统和应用，适用于需要高度定制化的场景。PaaS（平台即服务）——提供应用开发和部署的平台环境，用户只需关注应用代码，适用于快速开发和迭代的场景。SaaS（软件即服务）——提供完整的软件应用，用户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边缘计算的价值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为什么需要边缘计算。 纯粹的云端架构在智慧旅游场景中面临三个痛点。延迟——人脸识别入园需要在 500 毫秒内完成识别和闸机开启，如果数据往返云端（网络延迟 50-100ms），留给算法的时间就不够了。带宽——景区每天产生 TB 级的监控视频数据，全部上传云端成本高昂且不必要（大部分视频是"无事件"的...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贵州的云计算基础设施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贵安新区数据中心集群。 贵安新区是中国最大的数据中心集聚区之一，已建成和在建的数据中心超过 20 个，包括苹果 iCloud 中国数据中心、腾讯贵安七星数据中心、华为云数据中心等。这些数据中心为贵州智慧旅游提供了"近在咫尺"的云计算资源——黄果树景区的 AI 模型训练可以利用贵安的数据中心算力，数据...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3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数据中台架构设计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数据中台的概念与价值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什么是数据中台。 数据中台是位于底层数据存储和上层数据应用之间的中间层，核心功能包括：数据汇聚——将分散在各个业务系统中的数据统一接入；数据治理——数据标准化、质量监控、元数据管理；数据开发——提供数据开发工具和流程，将原始数据加工为数据产品；数据服务——将数据产品以 API、报表、看板等形式提供给上层应用。数据中台不是单一的产品，而是一套方法论和技术体系的集合。
 数据中台 vs. 数据仓库。 数据中台与数据仓库的核心区别在于：数据仓库是"事后"的——数据从业务系统定期抽取（通常是 T+1），用于报表和分析；数据中台是"实时"的——数据从业务系统实时接入，既支持分析也支持实时决策。在智慧旅游场景中，实时性是刚需——客流调度决策不能等到第二天才做出。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什么是数据中台。 数据中台是位于底层数据存储和上层数据应用之间的中间层，核心功能包括：数据汇聚——将分散在各个业务系统中的数据统一接入；数据治理——数据标准化、质量监控、元数据管理；数据开发——提供数据开发工具和流程，将原始数据加工为数据产品；数据服务——将数据产品以 API、报表、看板等形式提供给上层应用。数据中台不是单一的产品，而是一套方法论和技术体系的集合。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数据中台 vs. 数据仓库。 数据中台与数据仓库的核心区别在于：数据仓库是"事后"的——数据从业务系统定期抽取（通常是 T+1），用于报表和分析；数据中台是"实时"的——数据从业务系统实时接入，既支持分析也支持实时决策。在智慧旅游场景中，实时性是刚需——客流调度决策不能等到第二天才做出。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数据中台的技术组件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数据接入层。 支持多种数据源的实时和批量接入：数据库同步（MySQL、Oracle → 数据中台）、日志采集（应用日志、用户行为日志）、物联网数据接入（MQTT 协议）、API 数据接入（第三方数据源）。技术选型：Canal（数据库实时同步）、Flume/Filebeat（日志采集）、EMQX（MQTT 消息中间件）。
 数据存储层。 根据数据类型和使用场景选择不同的存储引擎：关系型数据库（MySQL/PostgreSQL）存储结构化业务数据，分布式文件系统（HDFS/MinIO）存储视频和图片，时序数据库（InfluxDB/TDengine）存储物联网传感器数据，搜索引擎（Elasticsearch）支撑全文检索和日志分析，图数据库（Neo4j）存储知识图谱。
 数据计算层。 批处理（Spark/Hive）处理 T+1 的离线分析任务，流处理（Flink/Storm）处理实时的数据流计算...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数据接入层。 支持多种数据源的实时和批量接入：数据库同步（MySQL、Oracle → 数据中台）、日志采集（应用日志、用户行为日志）、物联网数据接入（MQTT 协议）、API 数据接入（第三方数据源）。技术选型：Canal（数据库实时同步）、Flume/Filebeat（日志采集）、EMQX（MQTT 消息中间件）。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数据存储层。 根据数据类型和使用场景选择不同的存储引擎：关系型数据库（MySQL/PostgreSQL）存储结构化业务数据，分布式文件系统（HDFS/MinIO）存储视频和图片，时序数据库（InfluxDB/TDengine）存储物联网传感器数据，搜索引擎（Elasticsearch）支撑全文检索和日志分析，图数据库（Neo4j）存储知识图谱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数据计算层。 批处理（Spark/Hive）处理 T+1 的离线分析任务，流处理（Flink/Storm）处理实时的数据流计算，即席查询（Presto/ClickHouse）支撑交互式数据分析。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数据服务层。 将数据中台的能力以标准化接口暴露给上层应用：数据 API——RESTful 接口，支持按条件查询和聚合；数据看板——拖拽式配置的可视化仪表盘；数据订阅——业务系统可以订阅特定数据的变更通知。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黄果树数据中台实践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建设历程。 黄果树景区数据中台的建设分为三个阶段。第一阶段（2022 年）——数据汇聚：将票务系统、监控系统和观光车调度系统的数据接入统一的数据湖，实现"看得到"。第二阶段（2023 年）——数据治理：建立数据标准和质量监控体系，实现"看得懂"。第三阶段（2024 年）——数据服务：开发客流预测、动态定价、设施调度等数据产品，实现"用得上"。
 关键数据产品。 景区运行全景图——实时展示各区域的客流密度、排队时长、设施状态等核心指标。客流预测模型——基于历史数据和外部因素（天气、节假日、OTA 预订趋势），预测未来 24 小时的分时段客流。游客画像——基于票务和消费数据，分析游客的来源地、年龄结构、消费偏好和重游率。经营分析报告——每日自动生成的经营分析报告，包含收入、客流、客单价、转化率等关键指标的同环比分析。
 本章从总体架构、云边计算和数据中台三个维度，系统阐述了智慧旅游的技术架构设...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建设历程。 黄果树景区数据中台的建设分为三个阶段。第一阶段（2022 年）——数据汇聚：将票务系统、监控系统和观光车调度系统的数据接入统一的数据湖，实现"看得到"。第二阶段（2023 年）——数据治理：建立数据标准和质量监控体系，实现"看得懂"。第三阶段（2024 年）——数据服务：开发客流预测、动态定价、设施调度等数据产品，实现"用得上"。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关键数据产品。 景区运行全景图——实时展示各区域的客流密度、排队时长、设施状态等核心指标。客流预测模型——基于历史数据和外部因素（天气、节假日、OTA 预订趋势），预测未来 24 小时的分时段客流。游客画像——基于票务和消费数据，分析游客的来源地、年龄结构、消费偏好和重游率。经营分析报告——每日自动生成的经营分析报告，包含收入、客流、客单价、转化率等关键指标的同环比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总体架构、云边计算和数据中台三个维度，系统阐述了智慧旅游的技术架构设计。五层架构模型（感知-传输-平台-智能-应用）为理解和设计智慧旅游系统提供了统一的参考框架。云计算提供弹性的算力基座，边缘计算解决低延迟和离线可用的需求，云边协同是大型景区的主流架构选择。数据中台作为打破数据孤岛的关键技术手段，通过数据汇聚、治理、开发和服务四个环节，将分散的数据资源转化为可复用的数据资产。黄果树景区的数据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章将深入感知层，系统介绍物联网与感知技术的原理和在智慧旅游中的应用。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简答题：简述"云边协同"架构相比"全云端"架构的三个核心优势，并说明在智慧旅游场景中哪些任务适合边缘处理、哪些适合云端处理。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黄果树数据中台实践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Kononova O, Prokudin D, Tupikina E. From e-Tourism to digital tourism: terminologically review[J]. arXiv preprint, 2020: 2109.09795.
 [5] Celdrán-Bernabeu M A, Mazón J N, Ivars-Baidal J A, et al. Smart tourism: a study on systematic mapping[J]. Cuadernos de Turismo, 2018(41): 127-148.
 [6] Zhong L, Zhu M, Sun S, et al. Research progress and development of technology in tourism research: a bibl...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Kononova O, Prokudin D, Tupikina E. From e-Tourism to digital tourism: terminologically review[J]. arXiv preprint, 2020: 2109.09795.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Celdrán-Bernabeu M A, Mazón J N, Ivars-Baidal J A, et al. Smart tourism: a study on systematic mapping[J]. Cuadernos de Turismo, 2018(41): 127-148.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Zhong L, Zhu M, Sun S, et al. Research progress and development of technology in tourism research: a bibliometric analysis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数据中台架构设计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黄果树数据中台实践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
 [6] Rosário A T, Dias J C. Exploring the Landscape of Smart Tourism: A Systematic Bibliometric Review of the Literature of the Internet of Things[J]. Administrative Sciences, 2024, 14(2): 22. DOI: 10....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Križaj D, Bratec M, Kopić P, et al. A Technology-Based Innovation Adoption and Implementation Analysis of European Smart Tourism Projects[J]. Sustainability, 2021, 13(18): 10279. DOI: 10.3390/su13...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数据中台架构设计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数据中台的概念与价值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什么是数据中台。 数据中台是位于底层数据存储和上层数据应用之间的中间层，核心功能包括：数据汇聚——将分散在各个业务系统中的数据统一接入；数据治理——数据标准化、质量监控、元数据管理；数据开发——提供数据开发工具和流程，将原始数据加工为数据产品；数据服务——将数据产品以 API、报表、看板等形式提供给...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数据中台的技术组件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数据接入层。 支持多种数据源的实时和批量接入：数据库同步（MySQL、Oracle → 数据中台）、日志采集（应用日志、用户行为日志）、物联网数据接入（MQTT 协议）、API 数据接入（第三方数据源）。技术选型：Canal（数据库实时同步）、Flume/Filebeat（日志采集）、EMQX（MQ...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黄果树数据中台实践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建设历程。 黄果树景区数据中台的建设分为三个阶段。第一阶段（2022 年）——数据汇聚：将票务系统、监控系统和观光车调度系统的数据接入统一的数据湖，实现"看得到"。第二阶段（2023 年）——数据治理：建立数据标准和质量监控体系，实现"看得懂"。第三阶段（2024 年）——数据服务：开发客流预测、动...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五层架构模型详解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数据流与接口设计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系统集成的挑战与策略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云计算基础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边缘计算的价值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贵州的云计算基础设施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数据中台的概念与价值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数据中台的技术组件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黄果树数据中台实践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总体架构、云边计算和数据中台三个维度，系统阐述了智慧旅游的技术架构设计。五层架构模型（感知-传输-平台-智能-应用）为理解和设计智慧旅游系统提供了统一的参考框架。云计算提供弹性的算力基座，边缘计算解决低延迟和离线可用的需求，云边协同是大型景区的主流架构选择。数据中台作为打破数据孤岛的关键技术手段，通过数据汇聚、治理、开发和服务四个环节，将分散的数据资源转化为可复用的数据资产。黄果树景区的数据中台实践展示了"从看得到到看得懂到用得上"的三阶段建设路径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章将深入感知层，系统介绍物联网与感知技术的原理和在智慧旅游中的应用。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第2章 智慧旅游技术架构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