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旅游需求预测与收益管理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掌握旅游需求预测与收益管理的核心概念、理论框架与关键术语，理解其在数字文旅学科体系中的定位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能够运用旅游需求预测与收益管理的理论工具分析实践问题，具备方案设计与评估的基本能力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年暑期，黄果树景区面临一个经典的收益管理决策：旺季的入园名额供不应求，每天限流 35000 人，但实际预约需求经常超过 50000 人。如何分配这些稀缺的入园名额？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方案 A：先到先得——谁先预约谁入园。问题是外地游客通常提前一个月规划行程，而本地游客可能"明天天气好就去"——先到先得实际上偏向了外地游客。方案 B：价高者得——旺季涨价、淡季降价。问题是黄果树是公共资源，涨价会引发"景区贵族化"的舆论批评。方案 C：分时预约 + 动态定价——将一天分为 6 个时段，每个时段的价格根据历史需求弹性差异化：热门时段（上午 9:00-11:00）全价，平峰时段（下午 14:00-16:00）8 折，冷门时段（下午 16:00 以后）6 折。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数据分析团队对过去三年的分时段客流数据进行了需求弹性分析，发现：上午时段的弹性为 0.6（缺乏弹性，即使涨价需求也降不了多少），下午时段的弹性为 1.4（富有弹性，降价能显著刺激需求）。基于这一发现，方案 C 实施后：总入园人数增加了 8%（下午时段的降价吸引了更多游客），总收入增加了 12%（上午时段的坚挺价格保障了收入），游客满意度提升了（"下午去人少还便宜"成为社交媒体的自发传播话题）。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0" y="1371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(续 2)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景区门票涨价——"利用市场机制调节需求"还是"剥夺低收入群体的旅游权利"？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如果动态定价导致上午全价票主要卖给外地游客、下午折扣票主要卖给本地游客，这是价格歧视吗？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收益管理追求的是最大化收入——如果最大化收入意味着拒绝一部分游客（出价低的），这在公共景区合理吗？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旅游需求分析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旅游需求的影响因素  |  9.1.2 需求弹性分析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收益管理模型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容量控制的 Littlewood 法则  |  9.2.2 动态定价策略  |  9.2.3 收益管理的效果评估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需求预测与收益优化集成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预测-优化闭环  |  9.3.2 贵州景区的收益管理实践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旅游需求分析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旅游需求分析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9.1.1 旅游需求的影响因素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经济因素。 居民可支配收入——最根本的需求驱动因素，收入增长带动旅游需求增长。价格水平——门票、交通、住宿的综合成本，影响目的地的"性价比"感知。汇率——对入境旅游影响显著，人民币贬值有利于吸引国际游客。替代品价格——"去贵州"和"去云南"之间存在替代关系，云南的旅游价格变化会影响贵州的需求。
 时间因素。 法定节假日——春节、国庆黄金周是旅游需求的"脉冲式"高峰。周末——短途游和周边游的高峰。带薪休假——分散化休假的普及有助于平滑需求的季节性波动。季节性——自然景观受季节影响（贵州的避暑优势在夏季、油菜花在春季）。
 非经济因素。 天气——晴天促进需求、极端天气抑制需求。突发事件——疫情、自然灾害、安全事故对需求的冲击往往是断崖式的。网络效应——社交媒体的"网红打卡"效应可以引爆特定目的地的需求。目的地形象——正面或负面的媒体报道对需求有长期影响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经济因素。 居民可支配收入——最根本的需求驱动因素，收入增长带动旅游需求增长。价格水平——门票、交通、住宿的综合成本，影响目的地的"性价比"感知。汇率——对入境旅游影响显著，人民币贬值有利于吸引国际游客。替代品价格——"去贵州"和"去云南"之间存在替代关系，云南的旅游价格变化会影响贵州的需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时间因素。 法定节假日——春节、国庆黄金周是旅游需求的"脉冲式"高峰。周末——短途游和周边游的高峰。带薪休假——分散化休假的普及有助于平滑需求的季节性波动。季节性——自然景观受季节影响（贵州的避暑优势在夏季、油菜花在春季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非经济因素。 天气——晴天促进需求、极端天气抑制需求。突发事件——疫情、自然灾害、安全事故对需求的冲击往往是断崖式的。网络效应——社交媒体的"网红打卡"效应可以引爆特定目的地的需求。目的地形象——正面或负面的媒体报道对需求有长期影响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旅游需求分析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需求弹性分析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价格弹性。 需求的价格弹性 = 需求量变化的百分比 / 价格变化的百分比。弹性 &gt; 1（富有弹性）——涨价导致总收入下降（需求下降的幅度大于价格上涨的幅度）。弹性 &lt; 1（缺乏弹性）——涨价导致总收入上升（需求下降的幅度小于价格上涨的幅度）。旅游需求的价格弹性因产品类型、客群和时段而异——商务出行弹性低（不得不去），休闲旅游弹性高（可去可不去）；旺季弹性低（没得选），淡季弹性高（可选择其他活动）。
 收入弹性。 需求的收入弹性 = 需求量变化的百分比 / 收入变化的百分比。旅游需求通常是"奢侈品"——收入弹性 &gt; 1，收入增长 10%，旅游需求增长超过 10%。贵州旅游的收入弹性约为 1.3——居民收入每增长 1%，贵州旅游需求增长约 1.3%。
 交叉弹性。 交叉弹性衡量替代品或互补品价格变化对需求的影响。替代品（贵州 vs 云南）——交叉弹性为正，云南涨价促进贵州需求。互补品（景区 +...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价格弹性。 需求的价格弹性 = 需求量变化的百分比 / 价格变化的百分比。弹性 &gt; 1（富有弹性）——涨价导致总收入下降（需求下降的幅度大于价格上涨的幅度）。弹性 &lt; 1（缺乏弹性）——涨价导致总收入上升（需求下降的幅度小于价格上涨的幅度）。旅游需求的价格弹性因产品类型、客群和时段而异——商务出行弹性低（不得不去），休闲旅游弹性高（可去可不去）；旺季弹性低（没得选），淡季弹性高（可选择其他活动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收入弹性。 需求的收入弹性 = 需求量变化的百分比 / 收入变化的百分比。旅游需求通常是"奢侈品"——收入弹性 &gt; 1，收入增长 10%，旅游需求增长超过 10%。贵州旅游的收入弹性约为 1.3——居民收入每增长 1%，贵州旅游需求增长约 1.3%。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交叉弹性。 交叉弹性衡量替代品或互补品价格变化对需求的影响。替代品（贵州 vs 云南）——交叉弹性为正，云南涨价促进贵州需求。互补品（景区 + 酒店）——交叉弹性为负，酒店降价促进景区需求。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示例：需求价格弹性估计。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pandas as pd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旅游需求分析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需求弹性分析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df['ln_quantity'] = np.log(df['quantity'])
 df['ln_price'] = np.log(df['price'])
 X = df[['ln_price', 'ln_income', 'is_holiday']]
 X = sm.add_constant(X)
 y = df['ln_quantity']
 model = sm.OLS(y, X).fit()
 print(model.summary())
 `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df['ln_quantity'] = np.log(df['quantity'])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df['ln_price'] = np.log(df['price'])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df[['ln_price', 'ln_income', 'is_holiday']]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sm.add_constant(X)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df['ln_quantity']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旅游需求分析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旅游需求的影响因素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经济因素。 居民可支配收入——最根本的需求驱动因素，收入增长带动旅游需求增长。价格水平——门票、交通、住宿的综合成本，影响目的地的"性价比"感知。汇率——对入境旅游影响显著，人民币贬值有利于吸引国际游客。替代品价格——"去贵州"和"去云南"之间存在替代关系，云南的旅游价格变化会影响贵州的需求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需求弹性分析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价格弹性。 需求的价格弹性 = 需求量变化的百分比 / 价格变化的百分比。弹性 &gt; 1（富有弹性）——涨价导致总收入下降（需求下降的幅度大于价格上涨的幅度）。弹性 &lt; 1（缺乏弹性）——涨价导致总收入上升（需求下降的幅度小于价格上涨的幅度）。旅游需求的价格弹性因产品类型、客群和时段而异——商务出行弹...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收益管理模型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收益管理模型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9.2.1 容量控制的 Littlewood 法则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Littlewood 法则。 Littlewood 法则（1972）是收益管理中容量控制的基础模型，用于决定"应该为高价客户保留多少容量"。核心逻辑：接受一个低价预订的期望收益 = 价格_low。拒绝一个低价预订、保留容量给高价客户的期望收益 = 价格_high × P(会有高价客户来)。当价格_low &lt; 价格_high × P(会有高价客户来) 时，应拒绝低价预订、保留容量给高价客户。
 在景区中的应用。 假设景区日容量 35000 人，有两种票：全价票 160 元（可以随时来）、折扣票 80 元（限下午入场）。数据分析显示：下午时段的游客中，有 30% 是"本来愿意买全价票但看到有折扣票就买了折扣票"的"价格敏感型"游客。折扣票的期望收益 = 80 + 160 × 0.3（如果不卖折扣票，这 30% 的人会买全价票）= 128 元。因为 128 &gt; 80，所以不应该在仍有全价票需求的...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Littlewood 法则。 Littlewood 法则（1972）是收益管理中容量控制的基础模型，用于决定"应该为高价客户保留多少容量"。核心逻辑：接受一个低价预订的期望收益 = 价格_low。拒绝一个低价预订、保留容量给高价客户的期望收益 = 价格_high × P(会有高价客户来)。当价格_low &lt; 价格_high × P(会有高价客户来) 时，应拒绝低价预订、保留容量给高价客户。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在景区中的应用。 假设景区日容量 35000 人，有两种票：全价票 160 元（可以随时来）、折扣票 80 元（限下午入场）。数据分析显示：下午时段的游客中，有 30% 是"本来愿意买全价票但看到有折扣票就买了折扣票"的"价格敏感型"游客。折扣票的期望收益 = 80 + 160 × 0.3（如果不卖折扣票，这 30% 的人会买全价票）= 128 元。因为 128 &gt; 80，所以不应该在仍有全价票需...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收益管理模型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9.2.2 动态定价策略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基于需求强度的动态定价。 价格 = 基础价格 × f(需求强度)，其中需求强度根据以下信号实时调整：剩余容量比例——容量越紧张，价格越高。预订速度——当前时刻的预订速度比历史同期快还是慢？竞品价格——周边同类景区的价格水平。时间接近度——离入园日期越近，剩余容量越稀缺，价格越高（类似机票的"越临近越贵"逻辑，但景区可能反过来——临期降价"甩卖"剩余容量）。
 基于客群细分的动态定价。 不同的客群看到不同的价格——老年人/学生优惠（社会公平考虑）、省内游客优惠（价格弹性高）、早鸟优惠（提前 30 天预订享 8 折，鼓励提前锁定需求）、团体优惠（10 人以上 9 折，量大从优）。这不是"价格歧视"，而是基于不同客群需求弹性的差异化定价——经济学中称为"价格歧视"的第三级。
 动态定价的约束。 价格上限——景区门票价格通常受发改委或物价局监管，不能无限上涨。价格透明度——不同渠道、不同时间的价格...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基于需求强度的动态定价。 价格 = 基础价格 × f(需求强度)，其中需求强度根据以下信号实时调整：剩余容量比例——容量越紧张，价格越高。预订速度——当前时刻的预订速度比历史同期快还是慢？竞品价格——周边同类景区的价格水平。时间接近度——离入园日期越近，剩余容量越稀缺，价格越高（类似机票的"越临近越贵"逻辑，但景区可能反过来——临期降价"甩卖"剩余容量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基于客群细分的动态定价。 不同的客群看到不同的价格——老年人/学生优惠（社会公平考虑）、省内游客优惠（价格弹性高）、早鸟优惠（提前 30 天预订享 8 折，鼓励提前锁定需求）、团体优惠（10 人以上 9 折，量大从优）。这不是"价格歧视"，而是基于不同客群需求弹性的差异化定价——经济学中称为"价格歧视"的第三级。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动态定价的约束。 价格上限——景区门票价格通常受发改委或物价局监管，不能无限上涨。价格透明度——不同渠道、不同时间的价格差异如果太大，会引起消费者不满（"为什么我朋友买的比我便宜？"）。品牌影响——频繁涨价可能损害景区的公众形象（"黄果树越来越商业化了"）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收益管理模型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9.2.3 收益管理的效果评估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收益渗透率。 收益渗透率 = 实际收入 / 理论上限收入。理论上限收入假设"每个游客都支付了他愿意支付的最高价格"（完全价格歧视），现实中不可能达到，但可以作为收益管理的"天花板"参照。收益渗透率从 70% 提升到 80% 意味着收益管理使收入提升了约 14%。
 RevPAC（每可用容量收入）。 RevPAC = 总收入 / 可用容量（景区是最大承载量，酒店是可用房间数）。RevPAC 同时考虑了"利用率"和"单价"——既可以通过提高入园率来提升（淡季降价吸引更多游客），也可以通过提高均价来提升（旺季涨价筛选高价值游客）。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收益渗透率。 收益渗透率 = 实际收入 / 理论上限收入。理论上限收入假设"每个游客都支付了他愿意支付的最高价格"（完全价格歧视），现实中不可能达到，但可以作为收益管理的"天花板"参照。收益渗透率从 70% 提升到 80% 意味着收益管理使收入提升了约 14%。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RevPAC（每可用容量收入）。 RevPAC = 总收入 / 可用容量（景区是最大承载量，酒店是可用房间数）。RevPAC 同时考虑了"利用率"和"单价"——既可以通过提高入园率来提升（淡季降价吸引更多游客），也可以通过提高均价来提升（旺季涨价筛选高价值游客）。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收益管理模型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容量控制的 Littlewood 法则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Littlewood 法则。 Littlewood 法则（1972）是收益管理中容量控制的基础模型，用于决定"应该为高价客户保留多少容量"。核心逻辑：接受一个低价预订的期望收益 = 价格_low。拒绝一个低价预订、保留容量给高价客户的期望收益 = 价格_high × P(会有高价客户来)。当价格_l...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动态定价策略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基于需求强度的动态定价。 价格 = 基础价格 × f(需求强度)，其中需求强度根据以下信号实时调整：剩余容量比例——容量越紧张，价格越高。预订速度——当前时刻的预订速度比历史同期快还是慢？竞品价格——周边同类景区的价格水平。时间接近度——离入园日期越近，剩余容量越稀缺，价格越高（类似机票的"越临近越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收益管理的效果评估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收益渗透率。 收益渗透率 = 实际收入 / 理论上限收入。理论上限收入假设"每个游客都支付了他愿意支付的最高价格"（完全价格歧视），现实中不可能达到，但可以作为收益管理的"天花板"参照。收益渗透率从 70% 提升到 80% 意味着收益管理使收入提升了约 14%。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需求预测与收益优化集成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需求预测与收益优化集成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9.3.1 预测-优化闭环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为什么需要集成。 需求预测和收益优化不是两个独立的步骤，而是需要形成闭环：预测模型提供"不同价格下的需求预测" → 优化模型基于预测结果计算"最优价格" → 实施价格 → 收集实际需求数据 → 反馈更新预测模型。这个闭环的每一次迭代都让模型更准确、决策更优化。
 集成的技术挑战。 预测不确定性——预测模型给出的不是精确数字，而是概率分布，优化模型需要处理这种不确定性。需求的价格弹性是动态的——今天测得的价格弹性是 1.2，下周可能因竞品调价而变成 1.5。预测和优化之间的时间延迟——实施新价格后需要时间观察需求变化，但在观察期间可能已经错过了最佳调价窗口。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为什么需要集成。 需求预测和收益优化不是两个独立的步骤，而是需要形成闭环：预测模型提供"不同价格下的需求预测" → 优化模型基于预测结果计算"最优价格" → 实施价格 → 收集实际需求数据 → 反馈更新预测模型。这个闭环的每一次迭代都让模型更准确、决策更优化。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集成的技术挑战。 预测不确定性——预测模型给出的不是精确数字，而是概率分布，优化模型需要处理这种不确定性。需求的价格弹性是动态的——今天测得的价格弹性是 1.2，下周可能因竞品调价而变成 1.5。预测和优化之间的时间延迟——实施新价格后需要时间观察需求变化，但在观察期间可能已经错过了最佳调价窗口。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需求预测与收益优化集成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贵州景区的收益管理实践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黄果树的分时预约动态定价。 前文案例中提到的分时预约 + 动态定价方案，其背后是需求预测与收益优化的集成系统：Prophet 模型预测各时段的需求（基于历史数据 + 天气 + 节假日）。价格弹性模型估计各时段的需求价格弹性。优化模型基于弹性估计，计算最大化总收入的各时段价格。系统每周自动更新一次价格，重大节假日单独调优。
 收益管理的社会责任考量。 贵州景区在实施收益管理时，特别考虑了社会责任因素：保留一定比例的低价票给特殊群体（老年人、学生、残疾人），不受动态定价影响。设定价格上限（不超过发改委批准的最高限价）。淡季对省内游客实行更大力度优惠（缩小"本地人看不起本地景"的差距）。
 ---
 旅游需求分析是收益管理的基础——理解什么因素驱动需求、需求的价格弹性有多大，才能制定有效的定价和容量控制策略。对数-对数回归是估计价格弹性的标准方法。
 收益管理的核心模型包括：Littlewood...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黄果树的分时预约动态定价。 前文案例中提到的分时预约 + 动态定价方案，其背后是需求预测与收益优化的集成系统：Prophet 模型预测各时段的需求（基于历史数据 + 天气 + 节假日）。价格弹性模型估计各时段的需求价格弹性。优化模型基于弹性估计，计算最大化总收入的各时段价格。系统每周自动更新一次价格，重大节假日单独调优。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收益管理的社会责任考量。 贵州景区在实施收益管理时，特别考虑了社会责任因素：保留一定比例的低价票给特殊群体（老年人、学生、残疾人），不受动态定价影响。设定价格上限（不超过发改委批准的最高限价）。淡季对省内游客实行更大力度优惠（缩小"本地人看不起本地景"的差距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旅游需求分析是收益管理的基础——理解什么因素驱动需求、需求的价格弹性有多大，才能制定有效的定价和容量控制策略。对数-对数回归是估计价格弹性的标准方法。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收益管理的核心模型包括：Littlewood 法则（容量控制）、动态定价（基于需求强度和客群细分的价格调整）、超售策略（在酒店/机票中更常见）。收益管理的本质是在"多卖"（提高利用率）和"卖贵"（提高单价）之间找到最优平衡点。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预测与收益优化的集成是收益管理的"高阶玩法"——预测-优化闭环让模型在每一次迭代中学习和改进。但收益管理不是纯粹的技术问题——景区作为公共资源，定价策略必须考虑社会公平和公众接受度。贵州景区的实践表明，"精细化收益管理 + 社会责任保留"是可行的平衡方案。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需求预测与收益优化集成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贵州景区的收益管理实践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旅游需求分析是收益管理的基础——理解什么因素驱动需求、需求的价格弹性有多大，才能制定有效的定价和容量控制策略。对数-对数回归是估计价格弹性的标准方法。
 收益管理的核心模型包括：Littlewood 法则（容量控制）、动态定价（基于需求强度和客群细分的价格调整）、超售策略（在酒店/机票中更常见）。收益管理的本质是在"多卖"（提高利用率）和"卖贵"（提高单价）之间找到最优平衡点。
 需求预测与收益优化的集成是收益管理的"高阶玩法"——预测-优化闭环让模型在每一次迭代中学习和改进。但收益管理不是纯粹的技术问题——景区作为公共资源，定价策略必须考虑社会公平和公众接受度。贵州景区的实践表明，"精细化收益管理 + 社会责任保留"是可行的平衡方案。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旅游需求分析是收益管理的基础——理解什么因素驱动需求、需求的价格弹性有多大，才能制定有效的定价和容量控制策略。对数-对数回归是估计价格弹性的标准方法。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收益管理的核心模型包括：Littlewood 法则（容量控制）、动态定价（基于需求强度和客群细分的价格调整）、超售策略（在酒店/机票中更常见）。收益管理的本质是在"多卖"（提高利用率）和"卖贵"（提高单价）之间找到最优平衡点。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预测与收益优化的集成是收益管理的"高阶玩法"——预测-优化闭环让模型在每一次迭代中学习和改进。但收益管理不是纯粹的技术问题——景区作为公共资源，定价策略必须考虑社会公平和公众接受度。贵州景区的实践表明，"精细化收益管理 + 社会责任保留"是可行的平衡方案。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需求预测与收益优化集成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预测-优化闭环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为什么需要集成。 需求预测和收益优化不是两个独立的步骤，而是需要形成闭环：预测模型提供"不同价格下的需求预测" → 优化模型基于预测结果计算"最优价格" → 实施价格 → 收集实际需求数据 → 反馈更新预测模型。这个闭环的每一次迭代都让模型更准确、决策更优化。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贵州景区的收益管理实践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黄果树的分时预约动态定价。 前文案例中提到的分时预约 + 动态定价方案，其背后是需求预测与收益优化的集成系统：Prophet 模型预测各时段的需求（基于历史数据 + 天气 + 节假日）。价格弹性模型估计各时段的需求价格弹性。优化模型基于弹性估计，计算最大化总收入的各时段价格。系统每周自动更新一次价格...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旅游需求的影响因素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需求弹性分析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容量控制的 Littlewood 法则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动态定价策略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收益管理的效果评估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预测-优化闭环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贵州景区的收益管理实践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9-1：需求弹性速查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弹性类型 | 公式 | 取值范围 | 旅游应用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价格弹性 | %ΔQ / %ΔP | 通常 0.5-2.0 | 定价策略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收入弹性 | %ΔQ / %ΔI | 通常 &gt; 1（奢侈品） | 市场潜力预测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交叉弹性 | %ΔQ_A / %ΔP_B | 正=替代、负=互补 | 竞品分析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9-2：收益管理策略矩阵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| 需求 &gt; 供给（旺季） | 需求 &lt; 供给（淡季）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价格策略 | 提价、限制折扣 | 降价、增加折扣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容量策略 | 为高价客户保留容量 | 接受所有预订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渠道策略 | 限制低价渠道 | 开放所有渠道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产品策略 | 捆绑高价值产品 | 推出特价套餐 |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旅游需求分析是收益管理的基础——理解什么因素驱动需求、需求的价格弹性有多大，才能制定有效的定价和容量控制策略。对数-对数回归是估计价格弹性的标准方法。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收益管理的核心模型包括：Littlewood 法则（容量控制）、动态定价（基于需求强度和客群细分的价格调整）、超售策略（在酒店/机票中更常见）。收益管理的本质是在"多卖"（提高利用率）和"卖贵"（提高单价）之间找到最优平衡点。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预测与收益优化的集成是收益管理的"高阶玩法"——预测-优化闭环让模型在每一次迭代中学习和改进。但收益管理不是纯粹的技术问题——景区作为公共资源，定价策略必须考虑社会公平和公众接受度。贵州景区的实践表明，"精细化收益管理 + 社会责任保留"是可行的平衡方案。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第9章 旅游需求预测与收益管理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