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游客行为分析与画像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掌握游客行为分析与画像的核心概念、理论框架与关键术语，理解其在数字文旅学科体系中的定位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能够运用游客行为分析与画像的理论工具分析实践问题，具备方案设计与评估的基本能力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"一码游贵州"平台注册用户超过 2000 万，每天产生数以百万计的行为数据——搜索、浏览、预订、评论、分享。在海量数据背后，每个用户都是不同的：有来自北京的退休教师，喜欢深度文化游，每次在贵州待 7 天以上，偏好小众古镇和非遗体验；有来自成都的年轻情侣，喜欢周末自驾游，偏好网红打卡点和美食探店；有来自广州的商务人士，只在会议间隙匆匆游览，偏好高效、舒适的"快游"体验。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果平台对所有人推送相同的推荐——"贵州必去十大景点"，效果会怎样？退休教师可能觉得"太商业化了"，年轻情侣可能觉得"不够潮"，商务人士可能觉得"哪有时间跑十个景点"。精准营销的前提是精准画像——先理解"他是谁"，再决定"给他推什么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平台的数据分析团队使用 RFM 模型和 K-Means 聚类，将 2000 万用户分为 6 个核心客群。针对不同客群，推送不同的内容——给"文化深度型"推"安顺屯堡三日深度游"，给"网红打卡型"推"西江千户苗寨旅拍攻略"，给"商务快游型"推"贵阳半日精华路线"。分群推送后的点击率提升了 47%，转化率提升了 32%。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游客画像是"还原真实的人"还是"把人放进预设的框里"？画像的"刻板印象"风险是什么？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如果一个游客的行为跨越了两个画像（既喜欢文化深度游也喜欢网红打卡），应该怎么办？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"你知道我喜欢什么"和"你怎么知道我喜欢什么"——个性化推荐是贴心还是惊悚？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游客画像的数据维度  |  8.1.2 RFM 模型  |  8.1.3 K-Means 聚类分析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关联规则与消费模式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关联规则的基本概念  |  8.2.2 Apriori 算法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推荐系统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协同过滤  |  8.3.2 内容推荐  |  8.3.3 推荐系统的评估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游客画像构建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游客画像的数据维度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人口统计学维度。 年龄、性别、来源地、职业、收入水平——这些是"他是谁"的基础信息。人口统计学维度的优势是获取相对容易（实名购票、注册信息），劣势是预测能力有限——同是"30 岁北京女性"，旅游偏好可能天差地别。
 行为维度。 游览时长、游览频率（第几次来贵州）、出行同伴（独自/情侣/家庭/朋友）、预订渠道（OTA/官网/现场）、提前预订天数、消费金额、消费结构（门票/住宿/餐饮/购物占比）。行为维度比人口统计学维度更能预测偏好——"过去的行为是未来行为的最佳预测指标"。
 偏好维度。 景点类型偏好（自然风光/历史文化/民族风情/主题乐园）、活动偏好（观光/探险/休闲/研学）、住宿偏好（星级酒店/民宿/露营）、饮食偏好（本地特色/连锁餐饮/高档餐厅）。偏好维度的数据来源是用户的浏览、收藏、评论和问卷调查。
 心理维度。 旅游动机（放松/探索/社交/炫耀）、价值观（环保意识/文化尊重/冒险精...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人口统计学维度。 年龄、性别、来源地、职业、收入水平——这些是"他是谁"的基础信息。人口统计学维度的优势是获取相对容易（实名购票、注册信息），劣势是预测能力有限——同是"30 岁北京女性"，旅游偏好可能天差地别。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行为维度。 游览时长、游览频率（第几次来贵州）、出行同伴（独自/情侣/家庭/朋友）、预订渠道（OTA/官网/现场）、提前预订天数、消费金额、消费结构（门票/住宿/餐饮/购物占比）。行为维度比人口统计学维度更能预测偏好——"过去的行为是未来行为的最佳预测指标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偏好维度。 景点类型偏好（自然风光/历史文化/民族风情/主题乐园）、活动偏好（观光/探险/休闲/研学）、住宿偏好（星级酒店/民宿/露营）、饮食偏好（本地特色/连锁餐饮/高档餐厅）。偏好维度的数据来源是用户的浏览、收藏、评论和问卷调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心理维度。 旅游动机（放松/探索/社交/炫耀）、价值观（环保意识/文化尊重/冒险精神）、生活方式（追求性价比/追求品质/追求独特体验）。心理维度是最难获取的（需要深度调查和文本分析），但也是最能区分"表面相似、实质不同"的游客的维度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RFM 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 的三维框架。 RFM 模型是客户价值分析的经典框架，从三个维度评估客户：Recency（最近一次消费距今多久）——刚来过的游客比重游意愿更高。Frequency（消费频率）——常来的游客是忠诚客户。Monetary（消费金额）——高消费游客是高价值客户。
 RFM 在旅游中的应用。 将每个维度的值划分为高/低两组（以中位数为界），形成 2³ = 8 个客户群体：重要价值客户（R 高 + F 高 + M 高）——最近来过、经常来、消费高，是"VIP 中的 VIP"。重要发展客户（R 高 + F 低 + M 高）——最近来过、消费高但不常来，需要"促进复购"。重要保持客户（R 低 + F 高 + M 高）——常来、消费高但很久没来了，需要"唤醒召回"。一般价值客户（R 高 + F 高 + M 低）——常来、最近来过但消费不高，需要"提升客单价"。
 Python 示例：RFM 分析。
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 的三维框架。 RFM 模型是客户价值分析的经典框架，从三个维度评估客户：Recency（最近一次消费距今多久）——刚来过的游客比重游意愿更高。Frequency（消费频率）——常来的游客是忠诚客户。Monetary（消费金额）——高消费游客是高价值客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 在旅游中的应用。 将每个维度的值划分为高/低两组（以中位数为界），形成 2³ = 8 个客户群体：重要价值客户（R 高 + F 高 + M 高）——最近来过、经常来、消费高，是"VIP 中的 VIP"。重要发展客户（R 高 + F 低 + M 高）——最近来过、消费高但不常来，需要"促进复购"。重要保持客户（R 低 + F 高 + M 高）——常来、消费高但很久没来了，需要"唤醒召回"。一...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示例：RFM 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datetime import datetime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RFM 模型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rfm['R_high'] = (rfm['recency'] &lt;= rfm['recency'].median()).astype(int)
 rfm['F_high'] = (rfm['frequency'] &gt;= rfm['frequency'].median()).astype(int)
 rfm['M_high'] = (rfm['monetary'] &gt;= rfm['monetary'].median()).astype(int)
 def rfm_label(row):
     if row['R_high'] and row['F_high'] and row['M_high']:
         return '重要价值客户'
     elif row['R_high'] and not row['F_high'] and row['M_high']:
     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rfm['R_high'] = (rfm['recency'] &lt;= rfm['recency'].median()).astype(int)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rfm['F_high'] = (rfm['frequency'] &gt;= rfm['frequency'].median()).astype(int)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rfm['M_high'] = (rfm['monetary'] &gt;= rfm['monetary'].median()).astype(int)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 rfm_label(row):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row['R_high'] and row['F_high'] and row['M_high']: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RFM 模型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'重要发展客户'
     elif not row['R_high'] and row['F_high'] and row['M_high']:
         return '重要保持客户'
     elif row['R_high'] and row['F_high'] and not row['M_high']:
         return '一般价值客户'
     else:
         return '一般客户'
 rfm['segment'] = rfm.apply(rfm_label, axis=1)
 print(rfm['segment'].value_counts())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'重要发展客户'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elif not row['R_high'] and row['F_high'] and row['M_high']: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'重要保持客户'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elif row['R_high'] and row['F_high'] and not row['M_high']: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'一般价值客户'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K-Means 聚类分析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K-Means 的原理。 K-Means 是最常用的聚类算法——将 N 个数据点分为 K 个簇，使得每个点到其所属簇中心的距离之和最小。算法步骤：随机选择 K 个初始中心点 → 将每个点分配到最近的中心点 → 重新计算每个簇的中心点 → 重复直到收敛。
 K 值的选择。 如何确定合适的簇数 K？肘部法——画出 K 值与簇内误差平方和（SSE）的曲线，找到"拐点"（增加 K 带来的改善边际递减的点）。轮廓系数（Silhouette Score）——衡量每个点与其所属簇的紧密度和与其他簇的分离度，取值 [-1, 1]，越接近 1 越好。
 Python 示例：游客聚类分析。
 `python
 from sklearn.cluster import KMeans
 from sklearn.preprocessing import StandardScaler
 import matplotl...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K-Means 的原理。 K-Means 是最常用的聚类算法——将 N 个数据点分为 K 个簇，使得每个点到其所属簇中心的距离之和最小。算法步骤：随机选择 K 个初始中心点 → 将每个点分配到最近的中心点 → 重新计算每个簇的中心点 → 重复直到收敛。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值的选择。 如何确定合适的簇数 K？肘部法——画出 K 值与簇内误差平方和（SSE）的曲线，找到"拐点"（增加 K 带来的改善边际递减的点）。轮廓系数（Silhouette Score）——衡量每个点与其所属簇的紧密度和与其他簇的分离度，取值 [-1, 1]，越接近 1 越好。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示例：游客聚类分析。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sklearn.cluster import KMeans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sklearn.preprocessing import StandardScaler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K-Means 聚类分析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km.fit(X_scaled)
     sse.append(km.inertia_)
 plt.plot(range(1, 11), sse, marker='o')
 plt.xlabel('K'); plt.ylabel('SSE')
 plt.title('肘部法选择最佳 K 值')
 plt.show()
 km = KMeans(n_clusters=5, random_state=42)
 df['cluster'] = km.fit_predict(X_scaled)
 for c in range(5):
     cluster_data = df[df['cluster'] == c]
     print(f'\n簇 {c}: {len(cluster_data)} 人')
     print(cluster_data[features].mean())
 `...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km.fit(X_scaled)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sse.append(km.inertia_)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plt.plot(range(1, 11), sse, marker='o')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plt.xlabel('K'); plt.ylabel('SSE')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plt.title('肘部法选择最佳 K 值')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游客画像构建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K-Means 聚类分析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 = KMeans(n_clusters=5, random_state=42)
 df['cluster'] = km.fit_predict(X_scaled)
 for c in range(5):
     cluster_data = df[df['cluster'] == c]
     print(f'\n簇 {c}: {len(cluster_data)} 人')
     print(cluster_data[features].mean())
 `
 聚类结果的业务解读。 聚类分析给出了"数学上的分组"，但需要业务解读才能转化为可用的游客画像。以贵州游客为例，聚类可能产生：簇 0——"深度文化型"（停留长、消费中高、景点少但深入、提前规划多）。簇 1——"快游打卡型"（停留短、消费中低、景点多但走马观花、规划少）。簇 2——"休闲度假型"（停留极长、消费高、景点少、...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 = KMeans(n_clusters=5, random_state=42)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df['cluster'] = km.fit_predict(X_scaled)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 in range(5):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cluster_data = df[df['cluster'] == c]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print(f'\n簇 {c}: {len(cluster_data)} 人')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游客画像构建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游客画像的数据维度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人口统计学维度。 年龄、性别、来源地、职业、收入水平——这些是"他是谁"的基础信息。人口统计学维度的优势是获取相对容易（实名购票、注册信息），劣势是预测能力有限——同是"30 岁北京女性"，旅游偏好可能天差地别。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RFM 模型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 的三维框架。 RFM 模型是客户价值分析的经典框架，从三个维度评估客户：Recency（最近一次消费距今多久）——刚来过的游客比重游意愿更高。Frequency（消费频率）——常来的游客是忠诚客户。Monetary（消费金额）——高消费游客是高价值客户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K-Means 聚类分析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K-Means 的原理。 K-Means 是最常用的聚类算法——将 N 个数据点分为 K 个簇，使得每个点到其所属簇中心的距离之和最小。算法步骤：随机选择 K 个初始中心点 → 将每个点分配到最近的中心点 → 重新计算每个簇的中心点 → 重复直到收敛。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关联规则与消费模式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关联规则与消费模式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关联规则的基本概念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什么是关联规则。 关联规则挖掘发现数据集中不同项之间的关联关系——"购买了 A 的游客也倾向于购买 B"。最经典的例子是"啤酒与尿布"——超市发现买啤酒的男性顾客往往也买尿布（年轻父亲在下班路上顺便采购）。
 旅游中的关联规则场景。 购买了黄果树门票的游客，有多少也购买了龙宫门票？预订了苗寨民宿的游客，有多少也预订了苗族长桌宴？浏览了梵净山页面的用户，有多少也浏览了镇远古镇？
 核心指标。 支持度（Support）——A 和 B 同时出现的概率（A∩B 的记录数 / 总记录数）。置信度（Confidence）——在 A 出现的前提下 B 也出现的概率（A∩B 的记录数 / A 的记录数）。提升度（Lift）——置信度 / B 的自然出现概率。Lift &gt; 1 表示 A 的出现"提升"了 B 的出现概率，Lift = 1 表示 A 与 B 独立，Lift &lt; 1 表示 A 的出现"降低"了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什么是关联规则。 关联规则挖掘发现数据集中不同项之间的关联关系——"购买了 A 的游客也倾向于购买 B"。最经典的例子是"啤酒与尿布"——超市发现买啤酒的男性顾客往往也买尿布（年轻父亲在下班路上顺便采购）。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旅游中的关联规则场景。 购买了黄果树门票的游客，有多少也购买了龙宫门票？预订了苗寨民宿的游客，有多少也预订了苗族长桌宴？浏览了梵净山页面的用户，有多少也浏览了镇远古镇？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核心指标。 支持度（Support）——A 和 B 同时出现的概率（A∩B 的记录数 / 总记录数）。置信度（Confidence）——在 A 出现的前提下 B 也出现的概率（A∩B 的记录数 / A 的记录数）。提升度（Lift）——置信度 / B 的自然出现概率。Lift &gt; 1 表示 A 的出现"提升"了 B 的出现概率，Lift = 1 表示 A 与 B 独立，Lift &lt; 1 表示 A ...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关联规则与消费模式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Apriori 算法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Apriori 的原理。 Apriori 是关联规则挖掘的经典算法，基于"先验原理"——如果一个项集是频繁的，那么它的所有子集也是频繁的；如果一个项集是非频繁的，那么它的所有超集也是非频繁的。利用这一原理，Apriori 逐层搜索频繁项集，大幅减少了搜索空间。
 Python 示例：景区关联分析。
 `python
 from mlxtend.frequent_patterns import apriori, association_rules
 import pandas as pd
 basket = pd.read_csv('tourist_basket.csv', index_col=0)
 freq_itemsets = apriori(basket, min_support=0.05, use_colnames=True)
 rules = association_rules(...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Apriori 的原理。 Apriori 是关联规则挖掘的经典算法，基于"先验原理"——如果一个项集是频繁的，那么它的所有子集也是频繁的；如果一个项集是非频繁的，那么它的所有超集也是非频繁的。利用这一原理，Apriori 逐层搜索频繁项集，大幅减少了搜索空间。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示例：景区关联分析。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mlxtend.frequent_patterns import apriori, association_rules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basket = pd.read_csv('tourist_basket.csv', index_col=0)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关联规则与消费模式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Apriori 算法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= association_rules(freq_itemsets, metric='lift', min_threshold=1.2)
 rules = rules.sort_values('lift', ascending=False)
 print(rules[['antecedents', 'consequents', 'support',
              'confidence', 'lift']].head(10))
 `
 关联规则的业务应用。 景区组合推荐——"买了黄果树门票的游客，有 45% 也买了龙宫门票（Lift=2.3）"→ 推荐系统在黄果树订单确认页推荐龙宫。产品捆绑设计——"预订苗寨民宿 + 长桌宴 + 苗绣体验的游客占比 18%，Lift=3.1"→ 设计"苗寨深度体验套餐"。交叉销售——"预订高端酒店的游客，有 60% 也预订了包车服...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= association_rules(freq_itemsets, metric='lift', min_threshold=1.2)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= rules.sort_values('lift', ascending=False)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print(rules[['antecedents', 'consequents', 'support',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'confidence', 'lift']].head(10))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关联规则的业务应用。 景区组合推荐——"买了黄果树门票的游客，有 45% 也买了龙宫门票（Lift=2.3）"→ 推荐系统在黄果树订单确认页推荐龙宫。产品捆绑设计——"预订苗寨民宿 + 长桌宴 + 苗绣体验的游客占比 18%，Lift=3.1"→ 设计"苗寨深度体验套餐"。交叉销售——"预订高端酒店的游客，有 60% 也预订了包车服务（Lift=2.8）"→ 在酒店预订确认邮件中附上包车服务链接。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关联规则与消费模式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关联规则的基本概念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什么是关联规则。 关联规则挖掘发现数据集中不同项之间的关联关系——"购买了 A 的游客也倾向于购买 B"。最经典的例子是"啤酒与尿布"——超市发现买啤酒的男性顾客往往也买尿布（年轻父亲在下班路上顺便采购）。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Apriori 算法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Apriori 的原理。 Apriori 是关联规则挖掘的经典算法，基于"先验原理"——如果一个项集是频繁的，那么它的所有子集也是频繁的；如果一个项集是非频繁的，那么它的所有超集也是非频繁的。利用这一原理，Apriori 逐层搜索频繁项集，大幅减少了搜索空间。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推荐系统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推荐系统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协同过滤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基于用户的协同过滤。 找到与目标用户"品味相似"的其他用户，推荐他们喜欢但目标用户还没体验过的项目。"和你相似的游客也喜欢去镇远古镇"——关键是找到"相似的人"。用户相似度通常用余弦相似度或 Pearson 相关系数计算。
 基于物品的协同过滤。 找到与目标用户已经喜欢的项目"相似"的其他项目。"喜欢黄果树的游客也喜欢荔波小七孔"——关键是找到"相似的景区"。物品相似度基于用户行为数据计算——如果很多用户同时喜欢 A 和 B，说明 A 和 B 相似。
 协同过滤的冷启动问题。 新用户没有历史行为数据——无法计算与谁相似、喜欢什么。新景区没有用户数据——无法计算与哪个景区相似。冷启动是推荐系统最头疼的问题之一。解决方案：对新用户使用人口统计学推荐（"北京游客通常喜欢..."）、对新景区使用内容推荐（根据景区的属性匹配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基于用户的协同过滤。 找到与目标用户"品味相似"的其他用户，推荐他们喜欢但目标用户还没体验过的项目。"和你相似的游客也喜欢去镇远古镇"——关键是找到"相似的人"。用户相似度通常用余弦相似度或 Pearson 相关系数计算。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基于物品的协同过滤。 找到与目标用户已经喜欢的项目"相似"的其他项目。"喜欢黄果树的游客也喜欢荔波小七孔"——关键是找到"相似的景区"。物品相似度基于用户行为数据计算——如果很多用户同时喜欢 A 和 B，说明 A 和 B 相似。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协同过滤的冷启动问题。 新用户没有历史行为数据——无法计算与谁相似、喜欢什么。新景区没有用户数据——无法计算与哪个景区相似。冷启动是推荐系统最头疼的问题之一。解决方案：对新用户使用人口统计学推荐（"北京游客通常喜欢..."）、对新景区使用内容推荐（根据景区的属性匹配）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推荐系统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内容推荐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基于内容的推荐。 不依赖其他用户的行为数据，而是基于项目自身的属性特征进行推荐。为每个景区建立"属性向量"——类型（自然/人文/主题）、等级（5A/4A）、适合人群（亲子/情侣/银发）、活动类型（观光/探险/休闲）、价格水平。计算景区之间的属性相似度，推荐与用户历史偏好相似的景区。
 内容推荐 vs 协同过滤。 内容推荐的优势：无冷启动问题（新景区只要有属性描述就可以被推荐）、推荐结果可解释（"推荐荔波是因为它也属于喀斯特自然景观"）。协同过滤的优势：能发现"想不到的关联"（人类归纳不出的隐性模式）、推荐多样性更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基于内容的推荐。 不依赖其他用户的行为数据，而是基于项目自身的属性特征进行推荐。为每个景区建立"属性向量"——类型（自然/人文/主题）、等级（5A/4A）、适合人群（亲子/情侣/银发）、活动类型（观光/探险/休闲）、价格水平。计算景区之间的属性相似度，推荐与用户历史偏好相似的景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内容推荐 vs 协同过滤。 内容推荐的优势：无冷启动问题（新景区只要有属性描述就可以被推荐）、推荐结果可解释（"推荐荔波是因为它也属于喀斯特自然景观"）。协同过滤的优势：能发现"想不到的关联"（人类归纳不出的隐性模式）、推荐多样性更高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推荐系统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8.3.3 推荐系统的评估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离线评估指标。 准确率（Precision）——推荐的 N 个项目中，用户真正感兴趣的比例。召回率（Recall）——用户真正感兴趣的项目中，被推荐出来的比例。F1 分数——准确率和召回率的调和平均。NDCG——考虑推荐排序的质量（排在前面的推荐比排在后面的更重要）。
 在线评估。 点击率（CTR）——推荐被点击的比例。转化率（CVR）——点击后完成预订的比例。A/B 测试——将用户随机分为两组，A 组使用旧推荐算法、B 组使用新推荐算法，比较两组的业务指标。
 推荐系统的"过滤泡沫"问题。 推荐系统倾向于推荐"用户已经喜欢的东西"——如果你喜欢黄果树，系统就一直推荐各种瀑布，你可能永远看不到"其实你也会喜欢屯堡文化"。推荐系统可能在不知不觉中限制了用户的视野——这就是"过滤泡沫"（Filter Bubble）。好的推荐系统应该在"精准"和"惊喜"之间找到平衡——偶尔推荐一些与用户历史偏好...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离线评估指标。 准确率（Precision）——推荐的 N 个项目中，用户真正感兴趣的比例。召回率（Recall）——用户真正感兴趣的项目中，被推荐出来的比例。F1 分数——准确率和召回率的调和平均。NDCG——考虑推荐排序的质量（排在前面的推荐比排在后面的更重要）。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在线评估。 点击率（CTR）——推荐被点击的比例。转化率（CVR）——点击后完成预订的比例。A/B 测试——将用户随机分为两组，A 组使用旧推荐算法、B 组使用新推荐算法，比较两组的业务指标。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推荐系统的"过滤泡沫"问题。 推荐系统倾向于推荐"用户已经喜欢的东西"——如果你喜欢黄果树，系统就一直推荐各种瀑布，你可能永远看不到"其实你也会喜欢屯堡文化"。推荐系统可能在不知不觉中限制了用户的视野——这就是"过滤泡沫"（Filter Bubble）。好的推荐系统应该在"精准"和"惊喜"之间找到平衡——偶尔推荐一些与用户历史偏好不同的内容（探索性推荐）。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游客行为分析的核心是"从数据中理解人"——游客画像将数百万个体压缩为可理解、可行动的群体描述。RFM 模型从消费行为维度评估客户价值，K-Means 聚类从多维度行为特征发现自然存在的游客群体，关联规则挖掘游客行为之间的隐性关联。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系统是游客画像和关联规则的应用出口——协同过滤利用"群体的智慧"推荐、内容推荐利用"物品的属性"匹配。"精准"和"惊喜"的平衡是推荐系统的永恒挑战——过滤泡沫警告我们，过度精准的推荐可能适得其反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推荐系统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8.3.3 推荐系统的评估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游客行为分析的核心是"从数据中理解人"——游客画像将数百万个体压缩为可理解、可行动的群体描述。RFM 模型从消费行为维度评估客户价值，K-Means 聚类从多维度行为特征发现自然存在的游客群体，关联规则挖掘游客行为之间的隐性关联。
 推荐系统是游客画像和关联规则的应用出口——协同过滤利用"群体的智慧"推荐、内容推荐利用"物品的属性"匹配。"精准"和"惊喜"的平衡是推荐系统的永恒挑战——过滤泡沫警告我们，过度精准的推荐可能适得其反。
 最后，个性化服务的伦理边界必须时刻警惕——"知道你喜欢什么"是贴心，"知道你今天早上搜了什么、昨晚住在哪里、明天打算去哪"是越界。游客画像和推荐系统的设计必须遵循数据最小化原则和透明度原则——游客应该有权知道"你为什么给我推荐这个"，并有权拒绝被画像和推荐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游客行为分析的核心是"从数据中理解人"——游客画像将数百万个体压缩为可理解、可行动的群体描述。RFM 模型从消费行为维度评估客户价值，K-Means 聚类从多维度行为特征发现自然存在的游客群体，关联规则挖掘游客行为之间的隐性关联。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系统是游客画像和关联规则的应用出口——协同过滤利用"群体的智慧"推荐、内容推荐利用"物品的属性"匹配。"精准"和"惊喜"的平衡是推荐系统的永恒挑战——过滤泡沫警告我们，过度精准的推荐可能适得其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，个性化服务的伦理边界必须时刻警惕——"知道你喜欢什么"是贴心，"知道你今天早上搜了什么、昨晚住在哪里、明天打算去哪"是越界。游客画像和推荐系统的设计必须遵循数据最小化原则和透明度原则——游客应该有权知道"你为什么给我推荐这个"，并有权拒绝被画像和推荐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推荐系统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协同过滤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基于用户的协同过滤。 找到与目标用户"品味相似"的其他用户，推荐他们喜欢但目标用户还没体验过的项目。"和你相似的游客也喜欢去镇远古镇"——关键是找到"相似的人"。用户相似度通常用余弦相似度或 Pearson 相关系数计算。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内容推荐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基于内容的推荐。 不依赖其他用户的行为数据，而是基于项目自身的属性特征进行推荐。为每个景区建立"属性向量"——类型（自然/人文/主题）、等级（5A/4A）、适合人群（亲子/情侣/银发）、活动类型（观光/探险/休闲）、价格水平。计算景区之间的属性相似度，推荐与用户历史偏好相似的景区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推荐系统的评估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离线评估指标。 准确率（Precision）——推荐的 N 个项目中，用户真正感兴趣的比例。召回率（Recall）——用户真正感兴趣的项目中，被推荐出来的比例。F1 分数——准确率和召回率的调和平均。NDCG——考虑推荐排序的质量（排在前面的推荐比排在后面的更重要）。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游客画像的数据维度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RFM 模型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K-Means 聚类分析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关联规则的基本概念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Apriori 算法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协同过滤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内容推荐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推荐系统的评估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8-1：游客画像方法对比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方法 | 优势 | 劣势 | 适用场景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RFM 模型 | 简单直观、业务可解释 | 维度少（只有 3 个） | 客户价值分层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K-Means 聚类 | 多维度综合、自动发现群体 | 需预先指定 K、对异常值敏感 | 游客分群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层次聚类 | 不需要指定 K、树状图直观 | 计算量大（大数据集不可行） | 探索性分析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DBSCAN | 自动发现簇数、对噪声鲁棒 | 参数敏感（eps 和 min_samples） | 含噪声的空间数据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8-2：推荐系统算法速查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算法 | 原理 | 优势 | 劣势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User-based CF | 相似用户喜欢的内容 | 推荐多样性高 | 用户数大时计算量大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Item-based CF | 相似内容的关联 | 可离线预计算、推荐可解释 | 冷启动问题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矩阵分解（SVD） | 降维发现隐因子 | 精度高、可扩展 | 可解释性差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内容推荐 | 基于物品属性匹配 | 无冷启动、可解释 | 依赖特征工程质量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深度学习推荐 | 神经网络学习隐式特征 | 精度最高 | 需要大量数据、可解释性差 |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游客行为分析的核心是"从数据中理解人"——游客画像将数百万个体压缩为可理解、可行动的群体描述。RFM 模型从消费行为维度评估客户价值，K-Means 聚类从多维度行为特征发现自然存在的游客群体，关联规则挖掘游客行为之间的隐性关联。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系统是游客画像和关联规则的应用出口——协同过滤利用"群体的智慧"推荐、内容推荐利用"物品的属性"匹配。"精准"和"惊喜"的平衡是推荐系统的永恒挑战——过滤泡沫警告我们，过度精准的推荐可能适得其反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，个性化服务的伦理边界必须时刻警惕——"知道你喜欢什么"是贴心，"知道你今天早上搜了什么、昨晚住在哪里、明天打算去哪"是越界。游客画像和推荐系统的设计必须遵循数据最小化原则和透明度原则——游客应该有权知道"你为什么给我推荐这个"，并有权拒绝被画像和推荐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第8章 游客行为分析与画像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