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预测性分析与建模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掌握预测性分析与建模的核心概念、理论框架与关键术语，理解其在数字文旅学科体系中的定位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能够运用预测性分析与建模的理论工具分析实践问题，具备方案设计与评估的基本能力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"明天的客流量会是多少？"——这是每个景区管理者每天都要面对的问题。答案直接影响：需要安排多少工作人员？准备多少观光车运力？餐厅需要备多少食材？停车场要不要开启临时车位？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2019 年之前，黄果树景区的"预测"基本靠经验——老员工看看天气预报、翻翻日历（是不是周末）、回忆一下去年的情况，给出一个大概的数字。准确率大约在 70%——有时候估得差不多，有时候差得离谱（2021 年五一黄金周预测 30000 人，实际来了 48000 人，景区完全措手不及）。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 年起，数据分析团队开始使用 Prophet + XGBoost 的集成模型做客流预测。模型的输入包括：近五年每日客流数据、天气预报（温度、降水、风力）、节假日日历、在线搜索趋势（百度指数）、OTA 预订趋势。输出不仅是"明天预计 12500 人"，还有"95% 置信区间 [11200, 13800] 人"——告诉管理者预测的不确定性有多大。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一年运行下来，模型预测的平均绝对百分比误差（MAPE）降到 9.7%——比经验预测提升了近一倍。更重要的是，模型能提前 7 天、15 天、30 天给出不同粒度的预测——管理者可以提前调整排班、采购和营销计划。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7315200" y="13716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(续 2)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预测模型给出的"明天预计 12500 人，95% 置信区间 [11200, 13800]"，管理者应该按照 12500 准备还是按照 13800 准备？为什么？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如果模型预测国庆第一天客流 50000 人，但实际只来了 35000 人——"高估"和"低估"哪个后果更严重？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新冠疫情这类"黑天鹅"事件，预测模型完全无法应对——这种情况下，预测分析还有价值吗？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回归分析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线性回归  |  5.1.2 多元回归与特征选择  |  5.1.3 逻辑回归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时间序列预测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5.2.1 时间序列的组成  |  5.2.2 经典时间序列模型  |  5.2.3 Prophet：面向业务的时间序列预测  |  5.2.4 机器学习时间序列预测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模型评估与选择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5.3.1 回归模型的评估指标  |  5.3.2 过拟合与欠拟合  |  5.3.3 交叉验证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预测结果的应用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5.4.1 从预测到决策  |  5.4.2 预测的沟通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 回归分析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回归分析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5.1.1 线性回归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线性回归的原理。 线性回归是最基础也最经典的预测模型——假设目标变量（如客流量）与多个自变量（如温度、是否周末、是否节假日）之间存在线性关系：Y = β₀ + β₁X₁ + β₂X₂ + ... + ε。模型的目标是找到一组 β 系数，使得预测值与真实值的平方误差之和最小（最小二乘法）。
 线性回归在旅游分析中的应用。 客流量影响因素分析——"温度每升高 1°C，客流量增加多少？""周末比工作日多多少人？"客单价影响因素分析——"年龄、性别、来源地对客单价的影响有多大？"游客满意度影响因素分析——"评分与等待时间、天气、消费金额的关系如何？"
 线性回归的假设与局限。 线性关系假设——如果真实关系是非线性的（如"温度太高反而降低客流"，呈现倒 U 形），线性回归无法捕捉。独立同分布假设——每个观测值相互独立（实际上旅游数据中相邻日期的客流是高度相关的）。多重共线性——如果自变量之间高度相关...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线性回归的原理。 线性回归是最基础也最经典的预测模型——假设目标变量（如客流量）与多个自变量（如温度、是否周末、是否节假日）之间存在线性关系：Y = β₀ + β₁X₁ + β₂X₂ + ... + ε。模型的目标是找到一组 β 系数，使得预测值与真实值的平方误差之和最小（最小二乘法）。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线性回归在旅游分析中的应用。 客流量影响因素分析——"温度每升高 1°C，客流量增加多少？""周末比工作日多多少人？"客单价影响因素分析——"年龄、性别、来源地对客单价的影响有多大？"游客满意度影响因素分析——"评分与等待时间、天气、消费金额的关系如何？"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线性回归的假设与局限。 线性关系假设——如果真实关系是非线性的（如"温度太高反而降低客流"，呈现倒 U 形），线性回归无法捕捉。独立同分布假设——每个观测值相互独立（实际上旅游数据中相邻日期的客流是高度相关的）。多重共线性——如果自变量之间高度相关（如"是否周末"和"是否节假日"高度重合），回归系数的估计会不稳定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示例：客流量的线性回归分析。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pandas as pd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回归分析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5.1.1 线性回归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 = pd.read_csv('scenic_daily.csv')
 X = df[['temperature', 'rainfall', 'is_weekend', 'is_holiday']]
 X = sm.add_constant(X)  # 添加截距项
 y = df['visitors']
 model = sm.OLS(y, X).fit()
 print(model.summary())
 `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 = pd.read_csv('scenic_daily.csv')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df[['temperature', 'rainfall', 'is_weekend', 'is_holiday']]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sm.add_constant(X)  # 添加截距项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= df['visitors']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= sm.OLS(y, X).fit()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回归分析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5.1.2 多元回归与特征选择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逐步回归。 当备选特征很多时，需要从中选出"真正有用"的那一部分。逐步回归（Stepwise Regression）通过前向选择（逐个添加最显著的特征）、后向剔除（逐个删除最不显著的特征）或双向搜索来筛选特征。
 正则化回归。 当特征之间存在多重共线性或特征数量接近甚至超过样本量时，普通最小二乘回归不再稳定。岭回归（Ridge）——在损失函数中加入 L2 惩罚项（系数的平方和），收缩系数但不归零。Lasso 回归——在损失函数中加入 L1 惩罚项（系数的绝对值和），可以将不重要的系数收缩到零，自动实现特征选择。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逐步回归。 当备选特征很多时，需要从中选出"真正有用"的那一部分。逐步回归（Stepwise Regression）通过前向选择（逐个添加最显著的特征）、后向剔除（逐个删除最不显著的特征）或双向搜索来筛选特征。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正则化回归。 当特征之间存在多重共线性或特征数量接近甚至超过样本量时，普通最小二乘回归不再稳定。岭回归（Ridge）——在损失函数中加入 L2 惩罚项（系数的平方和），收缩系数但不归零。Lasso 回归——在损失函数中加入 L1 惩罚项（系数的绝对值和），可以将不重要的系数收缩到零，自动实现特征选择。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回归分析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5.1.3 逻辑回归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逻辑回归的原理。 逻辑回归虽然名字带"回归"，但实际上是分类模型——预测一个二值结果的概率（如游客"会购买"或"不会购买"年卡、"会投诉"或"不会投诉"）。逻辑回归使用 Sigmoid 函数将线性组合的输出映射到 [0, 1] 区间，解释为概率。
 逻辑回归在旅游分析中的应用。 游客流失预测——预测一个游客是否会在未来 3 个月内再次光顾。投诉概率预测——预测一个游客在特定服务体验后是否会投诉。转化预测——预测一个浏览了景区页面的用户是否会下单购票。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逻辑回归的原理。 逻辑回归虽然名字带"回归"，但实际上是分类模型——预测一个二值结果的概率（如游客"会购买"或"不会购买"年卡、"会投诉"或"不会投诉"）。逻辑回归使用 Sigmoid 函数将线性组合的输出映射到 [0, 1] 区间，解释为概率。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逻辑回归在旅游分析中的应用。 游客流失预测——预测一个游客是否会在未来 3 个月内再次光顾。投诉概率预测——预测一个游客在特定服务体验后是否会投诉。转化预测——预测一个浏览了景区页面的用户是否会下单购票。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 回归分析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线性回归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线性回归的原理。 线性回归是最基础也最经典的预测模型——假设目标变量（如客流量）与多个自变量（如温度、是否周末、是否节假日）之间存在线性关系：Y = β₀ + β₁X₁ + β₂X₂ + ... + ε。模型的目标是找到一组 β 系数，使得预测值与真实值的平方误差之和最小（最小二乘法）。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5.1.2 多元回归与特征选择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逐步回归。 当备选特征很多时，需要从中选出"真正有用"的那一部分。逐步回归（Stepwise Regression）通过前向选择（逐个添加最显著的特征）、后向剔除（逐个删除最不显著的特征）或双向搜索来筛选特征。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5.1.3 逻辑回归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逻辑回归的原理。 逻辑回归虽然名字带"回归"，但实际上是分类模型——预测一个二值结果的概率（如游客"会购买"或"不会购买"年卡、"会投诉"或"不会投诉"）。逻辑回归使用 Sigmoid 函数将线性组合的输出映射到 [0, 1] 区间，解释为概率。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 时间序列预测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时间序列预测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5.2.1 时间序列的组成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时间序列的四大成分。 趋势（Trend）——数据长期上升或下降的方向（如贵州旅游整体呈增长趋势）。季节性（Seasonality）——固定周期内的规律性波动（如每年 7-8 月暑期高峰、每年 1-2 月春节低谷）。周期性（Cyclicity）——非固定周期的波动（如经济周期对旅游需求的影响，周期长度不固定）。残差（Residual）——去除趋势、季节性和周期性后的随机波动。
 旅游数据的时间序列特征。 旅游客流数据通常呈现：强季节性（暑期高峰、春节低谷、国庆峰值）、周末效应（周末高于工作日）、节假日效应（法定假日的客流跳跃式增长）、天气敏感（雨天客流骤降）、年增长趋势（取决于景区生命周期和宏观经济）。
 Python 示例：时间序列分解。
 `python
 from statsmodels.tsa.seasonal import seasonal_decompose
 df_ts = d...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时间序列的四大成分。 趋势（Trend）——数据长期上升或下降的方向（如贵州旅游整体呈增长趋势）。季节性（Seasonality）——固定周期内的规律性波动（如每年 7-8 月暑期高峰、每年 1-2 月春节低谷）。周期性（Cyclicity）——非固定周期的波动（如经济周期对旅游需求的影响，周期长度不固定）。残差（Residual）——去除趋势、季节性和周期性后的随机波动。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旅游数据的时间序列特征。 旅游客流数据通常呈现：强季节性（暑期高峰、春节低谷、国庆峰值）、周末效应（周末高于工作日）、节假日效应（法定假日的客流跳跃式增长）、天气敏感（雨天客流骤降）、年增长趋势（取决于景区生命周期和宏观经济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示例：时间序列分解。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statsmodels.tsa.seasonal import seasonal_decompose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df_ts = df.set_index('date')['visitors']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时间序列预测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5.2.1 时间序列的组成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df_ts = df.set_index('date')['visitors']
 decomp = seasonal_decompose(df_ts, model='additive', period=7)
 decomp.plot()
 plt.show()
 `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df_ts = df.set_index('date')['visitors']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 = seasonal_decompose(df_ts, model='additive', period=7)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decomp.plot()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时间序列预测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5.2.2 经典时间序列模型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移动平均（MA）。 用过去若干期的平均值作为下一期的预测值。简单但滞后——趋势反转时反应慢。适合趋势平稳、无明显季节性的数据。
 指数平滑（Exponential Smoothing）。 移动平均的改进版——赋予近期数据更大的权重（越近的数据越能反映当前趋势）。Holt-Winters 方法进一步扩展，同时捕捉趋势和季节性。
 ARIMA 模型。 ARIMA（AutoRegressive Integrated Moving Average）是经典时间序列分析中最强大的模型之一，由三部分组成：AR（自回归）——用过去的值预测未来（"昨天的客流与今天有关"）。I（差分）——对非平稳序列进行差分使其平稳（消除趋势）。MA（移动平均）——用过去的预测误差修正当前预测。
 SARIMA 模型。 SARIMA 在 ARIMA 基础上增加了季节性成分——不仅考虑"昨天与今天的关系"，还考虑"上周同一天与...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移动平均（MA）。 用过去若干期的平均值作为下一期的预测值。简单但滞后——趋势反转时反应慢。适合趋势平稳、无明显季节性的数据。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指数平滑（Exponential Smoothing）。 移动平均的改进版——赋予近期数据更大的权重（越近的数据越能反映当前趋势）。Holt-Winters 方法进一步扩展，同时捕捉趋势和季节性。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ARIMA 模型。 ARIMA（AutoRegressive Integrated Moving Average）是经典时间序列分析中最强大的模型之一，由三部分组成：AR（自回归）——用过去的值预测未来（"昨天的客流与今天有关"）。I（差分）——对非平稳序列进行差分使其平稳（消除趋势）。MA（移动平均）——用过去的预测误差修正当前预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SARIMA 模型。 SARIMA 在 ARIMA 基础上增加了季节性成分——不仅考虑"昨天与今天的关系"，还考虑"上周同一天与今天的关系"。旅游客流数据中，季节性通常很强（暑假、寒假、黄金周），SARIMA 通常比 ARIMA 表现更好。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时间序列预测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5.2.3 Prophet：面向业务的时间序列预测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Prophet 的设计理念。 Prophet 是 Facebook（Meta）开源的时间序列预测工具，专为"业务分析师而非统计学家"设计。它的核心理念：将时间序列分解为趋势、季节性和节假日效应三个可解释的组件，用户可以直观地理解和调整每个组件。
 Prophet 在旅游预测中的优势。 节假日效应建模——Prophet 原生支持节假日和特殊事件的建模（可以定义国庆黄金周、暑期、春节等特殊时期）。缺失值鲁棒——对缺失值和异常值不敏感，适合传感器数据常有缺失的景区场景。可解释性强——模型输出的每个组件（趋势、周效应、年效应、节假日效应）都可以单独可视化，管理者能够理解"为什么模型给出这个预测"。
 Python 示例：Prophet 预测景区客流。
 `python
 from prophet import Prophet
 import pandas as pd
 df_prophet = d...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Prophet 的设计理念。 Prophet 是 Facebook（Meta）开源的时间序列预测工具，专为"业务分析师而非统计学家"设计。它的核心理念：将时间序列分解为趋势、季节性和节假日效应三个可解释的组件，用户可以直观地理解和调整每个组件。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Prophet 在旅游预测中的优势。 节假日效应建模——Prophet 原生支持节假日和特殊事件的建模（可以定义国庆黄金周、暑期、春节等特殊时期）。缺失值鲁棒——对缺失值和异常值不敏感，适合传感器数据常有缺失的景区场景。可解释性强——模型输出的每个组件（趋势、周效应、年效应、节假日效应）都可以单独可视化，管理者能够理解"为什么模型给出这个预测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示例：Prophet 预测景区客流。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prophet import Prophet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pandas as pd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时间序列预测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5.2.3 Prophet：面向业务的时间序列预测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= Prophet(
     yearly_seasonality=True,  # 年度季节性
     weekly_seasonality=True,  # 周季节性
     daily_seasonality=False,  # 日季节性
     holidays=holidays,
     changepoint_prior_scale=0.05,  # 趋势变化敏感度
 )
 model.fit(df_prophet)
 future = model.make_future_dataframe(periods=30)
 forecast = model.predict(future)
 model.plot(forecast)
 plt.title('黄果树景区客流预测（Prophet）')
 plt.show()
 model.plot_component...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= Prophet(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yearly_seasonality=True,  # 年度季节性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weekly_seasonality=True,  # 周季节性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daily_seasonality=False,  # 日季节性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holidays=holidays,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时间序列预测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5.2.4 机器学习时间序列预测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将时间序列转化为监督学习问题。 使用机器学习模型（如 XGBoost、LightGBM）做时间序列预测，需要先将时间序列转化为监督学习格式——用过去 N 天的数据作为特征，预测未来 M 天的值（滑动窗口法）。例如，用前 7 天的客流预测第 8 天的客流。
 特征工程的重要性。 在机器学习时间序列预测中，特征工程是成败的关键。常用的时间序列特征：滞后特征（lag-1, lag-2, ..., lag-7）、滚动窗口统计（过去 7 天均值、标准差、最大/最小值）、日期特征（月、日、星期几、是否周末、是否节假日）、外部特征（天气、搜索指数、OTA 预订趋势）。
 XGBoost 在旅游预测中的应用。 XGBoost 是梯度提升决策树的最流行实现，在很多时间序列预测竞赛中表现优异。它的优势：自动处理非线性关系、对缺失值鲁棒、特征重要性可解释（可以知道哪些因素对客流影响最大）。黄果树景区的客流预测模...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将时间序列转化为监督学习问题。 使用机器学习模型（如 XGBoost、LightGBM）做时间序列预测，需要先将时间序列转化为监督学习格式——用过去 N 天的数据作为特征，预测未来 M 天的值（滑动窗口法）。例如，用前 7 天的客流预测第 8 天的客流。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特征工程的重要性。 在机器学习时间序列预测中，特征工程是成败的关键。常用的时间序列特征：滞后特征（lag-1, lag-2, ..., lag-7）、滚动窗口统计（过去 7 天均值、标准差、最大/最小值）、日期特征（月、日、星期几、是否周末、是否节假日）、外部特征（天气、搜索指数、OTA 预订趋势）。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XGBoost 在旅游预测中的应用。 XGBoost 是梯度提升决策树的最流行实现，在很多时间序列预测竞赛中表现优异。它的优势：自动处理非线性关系、对缺失值鲁棒、特征重要性可解释（可以知道哪些因素对客流影响最大）。黄果树景区的客流预测模型采用 Prophet + XGBoost 集成——Prophet 捕捉趋势和季节性，XGBoost 捕捉天气和搜索趋势等外部因素的影响。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 时间序列预测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5.2.1 时间序列的组成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时间序列的四大成分。 趋势（Trend）——数据长期上升或下降的方向（如贵州旅游整体呈增长趋势）。季节性（Seasonality）——固定周期内的规律性波动（如每年 7-8 月暑期高峰、每年 1-2 月春节低谷）。周期性（Cyclicity）——非固定周期的波动（如经济周期对旅游需求的影响，周期长度...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5.2.2 经典时间序列模型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移动平均（MA）。 用过去若干期的平均值作为下一期的预测值。简单但滞后——趋势反转时反应慢。适合趋势平稳、无明显季节性的数据。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5.2.3 Prophet：面向业务的时间序列预测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Prophet 的设计理念。 Prophet 是 Facebook（Meta）开源的时间序列预测工具，专为"业务分析师而非统计学家"设计。它的核心理念：将时间序列分解为趋势、季节性和节假日效应三个可解释的组件，用户可以直观地理解和调整每个组件。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5.2.4 机器学习时间序列预测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将时间序列转化为监督学习问题。 使用机器学习模型（如 XGBoost、LightGBM）做时间序列预测，需要先将时间序列转化为监督学习格式——用过去 N 天的数据作为特征，预测未来 M 天的值（滑动窗口法）。例如，用前 7 天的客流预测第 8 天的客流。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 模型评估与选择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模型评估与选择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5.3.1 回归模型的评估指标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MAE（平均绝对误差）。 预测值与真实值之差的绝对值的平均。MAE 的优势是直观（单位与原始数据相同）——"模型预测客流平均偏差 800 人"。劣势是对大误差和小误差一视同仁。
 RMSE（均方根误差）。 预测值与真实值之差的平方的平均值的平方根。RMSE 对大误差的惩罚更重——适合"大误差比小误差严重得多"的场景（如安全管理）。
 MAPE（平均绝对百分比误差）。 预测误差占真实值的百分比的绝对值平均。MAPE 的优势是无量纲，适合比较不同量纲的预测任务——"模型 A 的 MAPE 是 10%，模型 B 是 15%，所以 A 更好"。
 R²（决定系数）。 模型解释了目标变量方差的比例，取值范围 [0, 1]，越接近 1 越好。R² 的局限：它衡量的是"模型比均值好多少"，而不是"模型有多准确"。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MAE（平均绝对误差）。 预测值与真实值之差的绝对值的平均。MAE 的优势是直观（单位与原始数据相同）——"模型预测客流平均偏差 800 人"。劣势是对大误差和小误差一视同仁。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RMSE（均方根误差）。 预测值与真实值之差的平方的平均值的平方根。RMSE 对大误差的惩罚更重——适合"大误差比小误差严重得多"的场景（如安全管理）。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MAPE（平均绝对百分比误差）。 预测误差占真实值的百分比的绝对值平均。MAPE 的优势是无量纲，适合比较不同量纲的预测任务——"模型 A 的 MAPE 是 10%，模型 B 是 15%，所以 A 更好"。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R²（决定系数）。 模型解释了目标变量方差的比例，取值范围 [0, 1]，越接近 1 越好。R² 的局限：它衡量的是"模型比均值好多少"，而不是"模型有多准确"。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模型评估与选择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5.3.2 过拟合与欠拟合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过拟合。 模型在训练数据上表现很好，但在新数据上表现很差——"记住了训练数据的噪声，而不是学到了真正的规律"。过拟合的典型表现：训练集 R² 极高（如 0.99），测试集 R² 很低（如 0.60）。防止过拟合的方法：减少特征数量（删除不重要的特征）、正则化（L1/L2 惩罚）、交叉验证（在多个数据子集上评估模型）、提前停止（在验证集误差开始上升时停止训练）。
 欠拟合。 模型在训练数据上表现就很差——"太简单，连训练数据的规律都没学会"。欠拟合的典型表现：训练集和测试集 R² 都很低。解决方法：增加特征数量（添加更多可能相关的变量）、使用更复杂的模型（从线性回归升级到非线性模型）、减少正则化强度。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过拟合。 模型在训练数据上表现很好，但在新数据上表现很差——"记住了训练数据的噪声，而不是学到了真正的规律"。过拟合的典型表现：训练集 R² 极高（如 0.99），测试集 R² 很低（如 0.60）。防止过拟合的方法：减少特征数量（删除不重要的特征）、正则化（L1/L2 惩罚）、交叉验证（在多个数据子集上评估模型）、提前停止（在验证集误差开始上升时停止训练）。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欠拟合。 模型在训练数据上表现就很差——"太简单，连训练数据的规律都没学会"。欠拟合的典型表现：训练集和测试集 R² 都很低。解决方法：增加特征数量（添加更多可能相关的变量）、使用更复杂的模型（从线性回归升级到非线性模型）、减少正则化强度。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模型评估与选择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5.3.3 交叉验证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折交叉验证。 将数据集随机分为 K 等份，每次用 K-1 份训练、1 份测试，重复 K 次，取 K 次评估结果的平均值。K 折交叉验证比单次划分训练/测试集更稳健——评估结果不依赖于某一次"幸运"或"不幸"的划分。
 时间序列交叉验证。 时间序列数据不能随机划分——因为时间顺序很重要，不能用"未来"的数据训练去预测"过去"。时间序列交叉验证使用"滚动窗口"——第 1 次：用第 1-365 天训练，预测第 366-395 天；第 2 次：用第 1-395 天训练，预测第 396-425 天；依次类推。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折交叉验证。 将数据集随机分为 K 等份，每次用 K-1 份训练、1 份测试，重复 K 次，取 K 次评估结果的平均值。K 折交叉验证比单次划分训练/测试集更稳健——评估结果不依赖于某一次"幸运"或"不幸"的划分。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时间序列交叉验证。 时间序列数据不能随机划分——因为时间顺序很重要，不能用"未来"的数据训练去预测"过去"。时间序列交叉验证使用"滚动窗口"——第 1 次：用第 1-365 天训练，预测第 366-395 天；第 2 次：用第 1-395 天训练，预测第 396-425 天；依次类推。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 模型评估与选择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5.3.1 回归模型的评估指标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MAE（平均绝对误差）。 预测值与真实值之差的绝对值的平均。MAE 的优势是直观（单位与原始数据相同）——"模型预测客流平均偏差 800 人"。劣势是对大误差和小误差一视同仁。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5.3.2 过拟合与欠拟合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过拟合。 模型在训练数据上表现很好，但在新数据上表现很差——"记住了训练数据的噪声，而不是学到了真正的规律"。过拟合的典型表现：训练集 R² 极高（如 0.99），测试集 R² 很低（如 0.60）。防止过拟合的方法：减少特征数量（删除不重要的特征）、正则化（L1/L2 惩罚）、交叉验证（在多个数据...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5.3.3 交叉验证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折交叉验证。 将数据集随机分为 K 等份，每次用 K-1 份训练、1 份测试，重复 K 次，取 K 次评估结果的平均值。K 折交叉验证比单次划分训练/测试集更稳健——评估结果不依赖于某一次"幸运"或"不幸"的划分。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 预测结果的应用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预测结果的应用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5.4.1 从预测到决策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预测不是终点。 预测模型给出一个数字（"明天预计 12500 人"），但管理者的工作是决策——"我应该安排多少人？备多少食材？要不要启动分流预案？"从预测到决策的转化需要考虑：预测的不确定性——如果 95% 置信区间是 [11200, 13800]，保守的管理者可能按 13800 准备，激进的管理者可能按 12500 准备。决策的代价——"多备了工作人员"（人力浪费）vs"少备了工作人员"（服务质量下降），哪个代价更大？
 场景分析。 不要只依赖一个预测数字，而要基于多个预测场景制定预案——乐观场景（天气好 + 周末效应强）：15000 人；基准场景（正常天气 + 正常周末效应）：12500 人；悲观场景（下雨 + 突发事件）：8000 人。针对每个场景制定不同的资源配置方案。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预测不是终点。 预测模型给出一个数字（"明天预计 12500 人"），但管理者的工作是决策——"我应该安排多少人？备多少食材？要不要启动分流预案？"从预测到决策的转化需要考虑：预测的不确定性——如果 95% 置信区间是 [11200, 13800]，保守的管理者可能按 13800 准备，激进的管理者可能按 12500 准备。决策的代价——"多备了工作人员"（人力浪费）vs"少备了工作人员"（服务质...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场景分析。 不要只依赖一个预测数字，而要基于多个预测场景制定预案——乐观场景（天气好 + 周末效应强）：15000 人；基准场景（正常天气 + 正常周末效应）：12500 人；悲观场景（下雨 + 突发事件）：8000 人。针对每个场景制定不同的资源配置方案。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预测结果的应用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5.4.2 预测的沟通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用置信区间沟通不确定性。 不要只说"明天 12500 人"，要说"明天预计 12500 人，但实际可能在 11200-13800 之间"。置信区间帮助管理者理解预测的不确定性，避免"预测错了就怪模型"的误区。
 预测的可解释性。 不仅要告诉管理者"预测是多少"，还要告诉"为什么是这个预测"——"预测明天 12500 人，主要因为明天是周六（+15%）、天气晴好（+8%）、近期搜索热度上升（+5%），但下周有考试可能减少学生游客（-3%）"。可解释的预测更容易被管理者和一线员工信任和接受。
 ---
 预测性分析是旅游大数据价值的核心体现——从"描述过去发生了什么"升级到"预测未来会发生什么"。回归分析（线性回归、逻辑回归）是最基础的预测建模方法，适合理解"什么因素影响了客流量/满意度/消费金额"。时间序列预测（ARIMA、Prophet）是旅游需求预测的主流方法——天然适合具有强季节性和趋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用置信区间沟通不确定性。 不要只说"明天 12500 人"，要说"明天预计 12500 人，但实际可能在 11200-13800 之间"。置信区间帮助管理者理解预测的不确定性，避免"预测错了就怪模型"的误区。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预测的可解释性。 不仅要告诉管理者"预测是多少"，还要告诉"为什么是这个预测"——"预测明天 12500 人，主要因为明天是周六（+15%）、天气晴好（+8%）、近期搜索热度上升（+5%），但下周有考试可能减少学生游客（-3%）"。可解释的预测更容易被管理者和一线员工信任和接受。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性分析是旅游大数据价值的核心体现——从"描述过去发生了什么"升级到"预测未来会发生什么"。回归分析（线性回归、逻辑回归）是最基础的预测建模方法，适合理解"什么因素影响了客流量/满意度/消费金额"。时间序列预测（ARIMA、Prophet）是旅游需求预测的主流方法——天然适合具有强季节性和趋势性的旅游数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机器学习预测模型（XGBoost、LightGBM）通过特征工程将时间序列问题转化为监督学习问题，在处理复杂的非线性关系和多源异构特征方面具有优势。黄果树景区采用 Prophet + XGBoost 集成模型，将客流预测误差控制在 10% 以内。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模型评估不是"算一个数字就完事"——MAE、RMSE、MAPE、R² 各有侧重，过拟合和欠拟合是永恒的挑战，时间序列交叉验证是必要的检验。最终，预测的价值在于指导决策——置信区间帮助管理者理解不确定性，场景分析帮助制定灵活的资源调配方案，可解释的预测帮助建立信任。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预测结果的应用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5.4.2 预测的沟通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性分析是旅游大数据价值的核心体现——从"描述过去发生了什么"升级到"预测未来会发生什么"。回归分析（线性回归、逻辑回归）是最基础的预测建模方法，适合理解"什么因素影响了客流量/满意度/消费金额"。时间序列预测（ARIMA、Prophet）是旅游需求预测的主流方法——天然适合具有强季节性和趋势性的旅游数据。
 机器学习预测模型（XGBoost、LightGBM）通过特征工程将时间序列问题转化为监督学习问题，在处理复杂的非线性关系和多源异构特征方面具有优势。黄果树景区采用 Prophet + XGBoost 集成模型，将客流预测误差控制在 10% 以内。
 模型评估不是"算一个数字就完事"——MAE、RMSE、MAPE、R² 各有侧重，过拟合和欠拟合是永恒的挑战，时间序列交叉验证是必要的检验。最终，预测的价值在于指导决策——置信区间帮助管理者理解不确定性，场景分析帮助制定灵活的资源调配方案...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性分析是旅游大数据价值的核心体现——从"描述过去发生了什么"升级到"预测未来会发生什么"。回归分析（线性回归、逻辑回归）是最基础的预测建模方法，适合理解"什么因素影响了客流量/满意度/消费金额"。时间序列预测（ARIMA、Prophet）是旅游需求预测的主流方法——天然适合具有强季节性和趋势性的旅游数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机器学习预测模型（XGBoost、LightGBM）通过特征工程将时间序列问题转化为监督学习问题，在处理复杂的非线性关系和多源异构特征方面具有优势。黄果树景区采用 Prophet + XGBoost 集成模型，将客流预测误差控制在 10% 以内。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模型评估不是"算一个数字就完事"——MAE、RMSE、MAPE、R² 各有侧重，过拟合和欠拟合是永恒的挑战，时间序列交叉验证是必要的检验。最终，预测的价值在于指导决策——置信区间帮助管理者理解不确定性，场景分析帮助制定灵活的资源调配方案，可解释的预测帮助建立信任。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5.4 预测结果的应用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5.4.1 从预测到决策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预测不是终点。 预测模型给出一个数字（"明天预计 12500 人"），但管理者的工作是决策——"我应该安排多少人？备多少食材？要不要启动分流预案？"从预测到决策的转化需要考虑：预测的不确定性——如果 95% 置信区间是 [11200, 13800]，保守的管理者可能按 13800 准备，激进的管理者...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5.4.2 预测的沟通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用置信区间沟通不确定性。 不要只说"明天 12500 人"，要说"明天预计 12500 人，但实际可能在 11200-13800 之间"。置信区间帮助管理者理解预测的不确定性，避免"预测错了就怪模型"的误区。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线性回归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5.1.2 多元回归与特征选择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5.1.3 逻辑回归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5.2.1 时间序列的组成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5.2.2 经典时间序列模型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5.2.3 Prophet：面向业务的时间序列预测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5.2.4 机器学习时间序列预测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5.3.1 回归模型的评估指标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5.3.2 过拟合与欠拟合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5.3.3 交叉验证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5.4.1 从预测到决策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5.4.2 预测的沟通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5-1：时间序列模型选择指南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数据特征 | 推荐模型 | 理由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|---------|---------|------|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无趋势、无季节性 | 移动平均 / 简单指数平滑 | 简单有效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有趋势、无季节性 | Holt 指数平滑 / ARIMA | 可捕捉趋势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有趋势、有季节性 | Holt-Winters / SARIMA / Prophet | 可捕捉季节性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有多个外部变量 | Prophet + XGBoost 集成 | 融合外部特征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缺失值多、噪声大 | Prophet | 对缺失值和异常值鲁棒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需要可解释性 | Prophet / 线性回归 | 组件可单独解释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5-2：模型评估指标速查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指标 | 公式 | 优势 | 劣势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|------|------|------|------|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MAE | Σ\|y_true - y_pred\| / n | 直观、同量纲 | 对大误差不敏感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RMSE | √(Σ(y_true - y_pred)² / n) | 惩罚大误差 | 受极端值影响大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MAPE | Σ\|(y_true - y_pred) / y_true\| / n × 100% | 无量纲、可跨任务比较 | 真实值为 0 时无法计算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R² | 1 - SS_res / SS_tot | 衡量相对改进 | 不反映绝对精度 |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性分析是旅游大数据价值的核心体现——从"描述过去发生了什么"升级到"预测未来会发生什么"。回归分析（线性回归、逻辑回归）是最基础的预测建模方法，适合理解"什么因素影响了客流量/满意度/消费金额"。时间序列预测（ARIMA、Prophet）是旅游需求预测的主流方法——天然适合具有强季节性和趋势性的旅游数据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机器学习预测模型（XGBoost、LightGBM）通过特征工程将时间序列问题转化为监督学习问题，在处理复杂的非线性关系和多源异构特征方面具有优势。黄果树景区采用 Prophet + XGBoost 集成模型，将客流预测误差控制在 10% 以内。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模型评估不是"算一个数字就完事"——MAE、RMSE、MAPE、R² 各有侧重，过拟合和欠拟合是永恒的挑战，时间序列交叉验证是必要的检验。最终，预测的价值在于指导决策——置信区间帮助管理者理解不确定性，场景分析帮助制定灵活的资源调配方案，可解释的预测帮助建立信任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完</a:t>
            </a:r>
            <a:endParaRPr lang="en-US" sz="1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旅游大数据分析与决策 - 第5章 预测性分析与建模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2026-07-28T23:52:25Z</dcterms:created>
  <dcterms:modified xsi:type="dcterms:W3CDTF">2026-07-28T23:52:25Z</dcterms:modified>
</cp:coreProperties>
</file>