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notesMasterIdLst>
    <p:notesMasterId r:id="rId3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描述性分析与数据可视化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掌握描述性分析与数据可视化的核心概念、理论框架与关键术语，理解其在数字文旅学科体系中的定位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能够运用描述性分析与数据可视化的理论工具分析实践问题，具备方案设计与评估的基本能力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年底，黄果树景区的管理层收到了一份"标准"的月报——一张密密麻麻的 Excel 表格，包含了 31 天的客流量、收入、客单价、满意度评分等 20 多个指标。管理者看了 5 分钟后放下报告，说："数字太多了，我看不出重点。"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数据分析团队反思后，下个月的报告完全变了。第一页是一张折线图——11 月的每日客流量，上面标注了三个关键发现：（1）11 月 18 日（周六）客流量突然飙升 230%，与当天"贵州景区半价日"活动吻合；（2）11 月 25 日客流量骤降，当天安顺市发布了暴雨黄色预警；（3）整体趋势显示 11 月下旬客流量开始进入淡季下滑通道。折线图旁边是三句话："活动拉动效果显著，建议增加淡季活动频次""极端天气对客流影响约-60%，需提前制定应急预案""淡季已至，建议启动冬季营销"。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这次，管理者花了 30 秒看图表、2 分钟读结论、然后讨论了 15 分钟怎么落地执行——这就是描述性分析"从数据到决策"的完整闭环。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为什么管理者更喜欢图表而不是表格？图表比表格"少"了什么、"多"了什么？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同一份数据，不同的可视化方式可能会给人完全不同的印象——这是好事还是坏事？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如果要向政府领导汇报景区年度运营情况，你会选择哪 3 张图表？为什么选这 3 张？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描述性统计基础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集中趋势的度量  |  4.1.2 离散程度的度量  |  4.1.3 分布形态的度量  |  4.1.4 相关性的度量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数据探索分析（EDA）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EDA 的流程  |  4.2.2 旅游数据的 EDA 案例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数据可视化设计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可视化设计原则  |  4.3.2 图表类型选择指南  |  4.3.3 Python 可视化实现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旅游仪表盘设计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4.4.1 仪表盘的设计原则  |  4.4.2 旅游仪表盘的典型布局  |  4.4.3 仪表盘工具选择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 描述性统计基础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描述性统计基础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4.1.1 集中趋势的度量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均值（Mean）。 均值是最常用的集中趋势度量，计算方式为所有值的总和除以数量。均值的优点是直观、数学性质好（是很多统计模型的基础），缺点是容易受极端值影响——如果一个景区平常日均客流 5000 人，国庆黄金周某天飙升到 50000 人，均值会被显著拉高。
 中位数（Median）。 中位数是将数据排序后位于正中间的值。中位数的优点是不受极端值影响——"50000 人"对中位数的影响远小于对均值的影响。在旅游数据分析中，中位数通常比均值更能代表"典型的一天是什么样"。
 众数（Mode）。 众数是出现频率最高的值。在旅游分析中，众数常用于类别变量——如"游客最常选择的票种是成人票""最受欢迎的入园时段是 9:00-10:00"。
 Python 示例：集中趋势计算。
 `python
 import pandas as pd
 df = pd.read_csv('scenic_daily....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均值（Mean）。 均值是最常用的集中趋势度量，计算方式为所有值的总和除以数量。均值的优点是直观、数学性质好（是很多统计模型的基础），缺点是容易受极端值影响——如果一个景区平常日均客流 5000 人，国庆黄金周某天飙升到 50000 人，均值会被显著拉高。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中位数（Median）。 中位数是将数据排序后位于正中间的值。中位数的优点是不受极端值影响——"50000 人"对中位数的影响远小于对均值的影响。在旅游数据分析中，中位数通常比均值更能代表"典型的一天是什么样"。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众数（Mode）。 众数是出现频率最高的值。在旅游分析中，众数常用于类别变量——如"游客最常选择的票种是成人票""最受欢迎的入园时段是 9:00-10:00"。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示例：集中趋势计算。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pandas as pd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描述性统计基础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4.1.1 集中趋势的度量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pandas as pd
 df = pd.read_csv('scenic_daily.csv')
 print(f'日均客流（均值）: {df["visitors"].mean():.0f}')
 print(f'日均客流（中位数）: {df["visitors"].median():.0f}')
 print(f'最热票种（众数）: {df["ticket_type"].mode()[0]}')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pandas as pd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 = pd.read_csv('scenic_daily.csv')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print(f'日均客流（均值）: {df["visitors"].mean():.0f}')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print(f'日均客流（中位数）: {df["visitors"].median():.0f}')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print(f'最热票种（众数）: {df["ticket_type"].mode()[0]}')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描述性统计基础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4.1.2 离散程度的度量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方差与标准差。 方差衡量每个数据点与均值的偏离程度的平方的平均值，标准差是方差的平方根。标准差越大，说明数据越"分散"——客流波动大。在旅游分析中，标准差的实用解释：如果日均客流是 5000 人、标准差是 2000 人，那么大约 68% 的日子客流在 3000-7000 人之间（根据正态分布的经验法则）。
 极差与四分位距。 极差（Range）= 最大值 - 最小值，简单但易受极端值影响。四分位距（IQR）= Q3（第 75 百分位数）- Q1（第 25 百分位数），覆盖了中间 50% 的数据范围，比极差更稳健。
 变异系数（CV）。 变异系数 = 标准差 / 均值，是一个无量纲的相对离散度指标。变异系数适合比较不同量纲或不同均值水平的变量的离散程度——如"客流的波动大还是客单价的波动大"。
 Python 示例：离散程度计算。
 `python
 print(f'标准差: {df["vi...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方差与标准差。 方差衡量每个数据点与均值的偏离程度的平方的平均值，标准差是方差的平方根。标准差越大，说明数据越"分散"——客流波动大。在旅游分析中，标准差的实用解释：如果日均客流是 5000 人、标准差是 2000 人，那么大约 68% 的日子客流在 3000-7000 人之间（根据正态分布的经验法则）。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极差与四分位距。 极差（Range）= 最大值 - 最小值，简单但易受极端值影响。四分位距（IQR）= Q3（第 75 百分位数）- Q1（第 25 百分位数），覆盖了中间 50% 的数据范围，比极差更稳健。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变异系数（CV）。 变异系数 = 标准差 / 均值，是一个无量纲的相对离散度指标。变异系数适合比较不同量纲或不同均值水平的变量的离散程度——如"客流的波动大还是客单价的波动大"。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示例：离散程度计算。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print(f'标准差: {df["visitors"].std():.0f}')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描述性统计基础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4.1.2 离散程度的度量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print(f'标准差: {df["visitors"].std():.0f}')
 print(f'极差: {df["visitors"].max() - df["visitors"].min():.0f}')
 print(f'IQR: {df["visitors"].quantile(0.75) - df["visitors"].quantile(0.25):.0f}')
 print(f'变异系数: {df["visitors"].std() / df["visitors"].mean():.2f}')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print(f'标准差: {df["visitors"].std():.0f}')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print(f'极差: {df["visitors"].max() - df["visitors"].min():.0f}')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print(f'IQR: {df["visitors"].quantile(0.75) - df["visitors"].quantile(0.25):.0f}')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print(f'变异系数: {df["visitors"].std() / df["visitors"].mean():.2f}')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描述性统计基础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4.1.3 分布形态的度量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偏度（Skewness）。 偏度衡量数据分布的不对称程度。偏度 &gt; 0（正偏/右偏）——右侧尾部更长，大多数值集中在左侧（如景区客流——大多数日子客流一般，少数节假日客流极高）。偏度 &lt; 0（负偏/左偏）——左侧尾部更长。旅游客流数据通常是正偏分布——"平常少、偶尔多"是常态。
 峰度（Kurtosis）。 峰度衡量数据分布的"陡峭"程度。峰度 &gt; 3（相对于正态分布）——分布更尖、尾部更厚，意味着极端值出现概率更高。景区客流的峰度通常较高——极端高峰日的出现频率高于正态分布的预测。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偏度（Skewness）。 偏度衡量数据分布的不对称程度。偏度 &gt; 0（正偏/右偏）——右侧尾部更长，大多数值集中在左侧（如景区客流——大多数日子客流一般，少数节假日客流极高）。偏度 &lt; 0（负偏/左偏）——左侧尾部更长。旅游客流数据通常是正偏分布——"平常少、偶尔多"是常态。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峰度（Kurtosis）。 峰度衡量数据分布的"陡峭"程度。峰度 &gt; 3（相对于正态分布）——分布更尖、尾部更厚，意味着极端值出现概率更高。景区客流的峰度通常较高——极端高峰日的出现频率高于正态分布的预测。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描述性统计基础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4.1.4 相关性的度量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Pearson 相关系数。 衡量两个连续变量之间的线性相关程度，取值范围 [-1, 1]。1 表示完全正相关，-1 表示完全负相关，0 表示无线性相关。旅游分析中的典型应用：温度与客流的相关系数、评分与收入的相关系数。
 Spearman 等级相关系数。 衡量两个变量之间的单调关系（不一定是线性），基于数据的等级而非原始值计算。Spearman 比 Pearson 更稳健，对异常值不敏感。
 相关矩阵热力图。 将多个变量之间的相关系数以热力图形式呈现，是旅游数据探索分析的常用工具——一眼看出哪些变量之间有强相关。
 Python 示例：相关性分析。
 `python
 import seaborn as sns
 import matplotlib.pyplot as plt
 corr = df[['visitors', 'temperature', 'rainfall', 'ratin...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Pearson 相关系数。 衡量两个连续变量之间的线性相关程度，取值范围 [-1, 1]。1 表示完全正相关，-1 表示完全负相关，0 表示无线性相关。旅游分析中的典型应用：温度与客流的相关系数、评分与收入的相关系数。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Spearman 等级相关系数。 衡量两个变量之间的单调关系（不一定是线性），基于数据的等级而非原始值计算。Spearman 比 Pearson 更稳健，对异常值不敏感。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相关矩阵热力图。 将多个变量之间的相关系数以热力图形式呈现，是旅游数据探索分析的常用工具——一眼看出哪些变量之间有强相关。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示例：相关性分析。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seaborn as sns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描述性统计基础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4.1.4 相关性的度量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 = df[['visitors', 'temperature', 'rainfall', 'rating']].corr()
 print(corr)
 sns.heatmap(corr, annot=True, cmap='RdBu_r', center=0, vmin=-1, vmax=1)
 plt.title('旅游指标相关性热力图')
 plt.show()
 `
 相关性 ≠ 因果性的再次提醒。 "温度与客流正相关（r=0.65）"不等于"升温会导致客流增加"——可能是第三方因素（如节假日同时带来高温和高客流）导致的伪相关。第 1 章已强调此点，此处再次提醒。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 = df[['visitors', 'temperature', 'rainfall', 'rating']].corr()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print(corr)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sns.heatmap(corr, annot=True, cmap='RdBu_r', center=0, vmin=-1, vmax=1)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plt.title('旅游指标相关性热力图')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相关性 ≠ 因果性的再次提醒。 "温度与客流正相关（r=0.65）"不等于"升温会导致客流增加"——可能是第三方因素（如节假日同时带来高温和高客流）导致的伪相关。第 1 章已强调此点，此处再次提醒。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 描述性统计基础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集中趋势的度量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均值（Mean）。 均值是最常用的集中趋势度量，计算方式为所有值的总和除以数量。均值的优点是直观、数学性质好（是很多统计模型的基础），缺点是容易受极端值影响——如果一个景区平常日均客流 5000 人，国庆黄金周某天飙升到 50000 人，均值会被显著拉高。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4.1.2 离散程度的度量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方差与标准差。 方差衡量每个数据点与均值的偏离程度的平方的平均值，标准差是方差的平方根。标准差越大，说明数据越"分散"——客流波动大。在旅游分析中，标准差的实用解释：如果日均客流是 5000 人、标准差是 2000 人，那么大约 68% 的日子客流在 3000-7000 人之间（根据正态分布的经验法...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4.1.3 分布形态的度量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偏度（Skewness）。 偏度衡量数据分布的不对称程度。偏度 &gt; 0（正偏/右偏）——右侧尾部更长，大多数值集中在左侧（如景区客流——大多数日子客流一般，少数节假日客流极高）。偏度 &lt; 0（负偏/左偏）——左侧尾部更长。旅游客流数据通常是正偏分布——"平常少、偶尔多"是常态。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4.1.4 相关性的度量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Pearson 相关系数。 衡量两个连续变量之间的线性相关程度，取值范围 [-1, 1]。1 表示完全正相关，-1 表示完全负相关，0 表示无线性相关。旅游分析中的典型应用：温度与客流的相关系数、评分与收入的相关系数。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 数据探索分析（EDA）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数据探索分析（EDA）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4.2.1 EDA 的流程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EDA 是什么。 EDA（Exploratory Data Analysis，探索性数据分析）是正式建模和分析之前，对数据进行初步探索的过程。EDA 的目的不是"得出结论"，而是"理解数据"——数据的分布是什么样的？有没有异常值？变量之间有什么关系？有没有缺失值需要处理？
 EDA 的标准流程。 数据概览——df.info()、df.describe()、df.shape，了解数据的基本信息。单变量分析——逐个变量查看分布（数值变量用直方图/箱线图，类别变量用柱状图/饼图）。双变量分析——成对分析变量之间的关系（散点图、分组统计、相关性）。多变量分析——同时分析多个变量的交互关系（成对图、平行坐标图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EDA 是什么。 EDA（Exploratory Data Analysis，探索性数据分析）是正式建模和分析之前，对数据进行初步探索的过程。EDA 的目的不是"得出结论"，而是"理解数据"——数据的分布是什么样的？有没有异常值？变量之间有什么关系？有没有缺失值需要处理？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EDA 的标准流程。 数据概览——df.info()、df.describe()、df.shape，了解数据的基本信息。单变量分析——逐个变量查看分布（数值变量用直方图/箱线图，类别变量用柱状图/饼图）。双变量分析——成对分析变量之间的关系（散点图、分组统计、相关性）。多变量分析——同时分析多个变量的交互关系（成对图、平行坐标图）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数据探索分析（EDA）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4.2.2 旅游数据的 EDA 案例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场景：分析黄果树景区的游客满意度影响因素。 数据集包含 10,000 条游客记录，字段包括：评分（1-5 分）、年龄、性别、来源地、游览月份、停留时长（小时）、消费金额、是否跟团、天气状况。
 单变量分析发现。 评分分布——整体呈正偏分布，均值为 4.2，中位数为 4.5（多数游客满意）。年龄分布——25-45 岁占 60%，为主要客群。停留时长——均值为 3.8 小时，中位数为 4 小时。来源地——贵州本省占 35%，周边省份（四川、云南、重庆、湖南、广西）占 40%，远程省份占 25%。
 双变量分析发现。 停留时长与评分的散点图显示：停留 2-5 小时的游客评分最高，停留时间过短（&lt;1 小时，走马观花）和过长（&gt;8 小时，可能因排队或迷路）的游客评分偏低。消费金额与评分的散点图显示：中等消费水平（200-500 元）的游客评分最高，低消费和高消费游客评分偏低（前者可能觉得"性价比不高...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场景：分析黄果树景区的游客满意度影响因素。 数据集包含 10,000 条游客记录，字段包括：评分（1-5 分）、年龄、性别、来源地、游览月份、停留时长（小时）、消费金额、是否跟团、天气状况。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单变量分析发现。 评分分布——整体呈正偏分布，均值为 4.2，中位数为 4.5（多数游客满意）。年龄分布——25-45 岁占 60%，为主要客群。停留时长——均值为 3.8 小时，中位数为 4 小时。来源地——贵州本省占 35%，周边省份（四川、云南、重庆、湖南、广西）占 40%，远程省份占 25%。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双变量分析发现。 停留时长与评分的散点图显示：停留 2-5 小时的游客评分最高，停留时间过短（&lt;1 小时，走马观花）和过长（&gt;8 小时，可能因排队或迷路）的游客评分偏低。消费金额与评分的散点图显示：中等消费水平（200-500 元）的游客评分最高，低消费和高消费游客评分偏低（前者可能觉得"性价比不高"，后者可能觉得"不值这个价"）。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多变量分析发现。 来源地 × 评分的分组统计显示：远程省份游客评分最高（4.4），贵州本省游客评分最低（4.0）——可能因为"近处无风景"效应。天气 × 评分的分组统计显示：晴天评分（4.3）显著高于雨天（3.8）——天气不仅影响客流，也影响体验。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数据探索分析（EDA）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4.2.2 旅游数据的 EDA 案例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双变量分析发现。 停留时长与评分的散点图显示：停留 2-5 小时的游客评分最高，停留时间过短（&lt;1 小时，走马观花）和过长（&gt;8 小时，可能因排队或迷路）的游客评分偏低。消费金额与评分的散点图显示：中等消费水平（200-500 元）的游客评分最高，低消费和高消费游客评分偏低（前者可能觉得"性价比不高"，后者可能觉得"不值这个价"）。
 多变量分析发现。 来源地 × 评分的分组统计显示：远程省份游客评分最高（4.4），贵州本省游客评分最低（4.0）——可能因为"近处无风景"效应。天气 × 评分的分组统计显示：晴天评分（4.3）显著高于雨天（3.8）——天气不仅影响客流，也影响体验。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双变量分析发现。 停留时长与评分的散点图显示：停留 2-5 小时的游客评分最高，停留时间过短（&lt;1 小时，走马观花）和过长（&gt;8 小时，可能因排队或迷路）的游客评分偏低。消费金额与评分的散点图显示：中等消费水平（200-500 元）的游客评分最高，低消费和高消费游客评分偏低（前者可能觉得"性价比不高"，后者可能觉得"不值这个价"）。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多变量分析发现。 来源地 × 评分的分组统计显示：远程省份游客评分最高（4.4），贵州本省游客评分最低（4.0）——可能因为"近处无风景"效应。天气 × 评分的分组统计显示：晴天评分（4.3）显著高于雨天（3.8）——天气不仅影响客流，也影响体验。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 数据探索分析（EDA）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EDA 的流程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EDA 是什么。 EDA（Exploratory Data Analysis，探索性数据分析）是正式建模和分析之前，对数据进行初步探索的过程。EDA 的目的不是"得出结论"，而是"理解数据"——数据的分布是什么样的？有没有异常值？变量之间有什么关系？有没有缺失值需要处理？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4.2.2 旅游数据的 EDA 案例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场景：分析黄果树景区的游客满意度影响因素。 数据集包含 10,000 条游客记录，字段包括：评分（1-5 分）、年龄、性别、来源地、游览月份、停留时长（小时）、消费金额、是否跟团、天气状况。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 数据可视化设计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数据可视化设计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4.3.1 可视化设计原则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Edward Tufte 的数据墨水比。 数据可视化大师 Tufte 提出"数据墨水比"（Data-Ink Ratio）原则——图表中用于展示数据的"墨水"应尽可能多，用于装饰和非数据元素的"墨水"应尽可能少。具体实践：去除不必要的网格线、背景色和装饰元素；避免 3D 效果（3D 饼图是数据可视化的"头号公敌"——它扭曲了数据比例）；图例尽量靠近数据（减少读者的眼球移动距离）。
 精准传达 vs 美观。 可视化的首要目标是"精准传达信息"，美观是次要目标。一个设计精美但误导读者的图表，不如一个朴素但准确的表格。旅游行业常见的不良可视化实践：饼图超过 5 个类别（难以比较扇形面积）、Y 轴不从 0 开始（夸大了变化幅度）、双 Y 轴混淆了不同量纲的变量。
 为受众设计。 不同的受众需要不同的可视化：管理者——需要"一眼看出结论"的简洁图表，配以明确的数据标注和行动建议。数据分析师——需要"展...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Edward Tufte 的数据墨水比。 数据可视化大师 Tufte 提出"数据墨水比"（Data-Ink Ratio）原则——图表中用于展示数据的"墨水"应尽可能多，用于装饰和非数据元素的"墨水"应尽可能少。具体实践：去除不必要的网格线、背景色和装饰元素；避免 3D 效果（3D 饼图是数据可视化的"头号公敌"——它扭曲了数据比例）；图例尽量靠近数据（减少读者的眼球移动距离）。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精准传达 vs 美观。 可视化的首要目标是"精准传达信息"，美观是次要目标。一个设计精美但误导读者的图表，不如一个朴素但准确的表格。旅游行业常见的不良可视化实践：饼图超过 5 个类别（难以比较扇形面积）、Y 轴不从 0 开始（夸大了变化幅度）、双 Y 轴混淆了不同量纲的变量。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为受众设计。 不同的受众需要不同的可视化：管理者——需要"一眼看出结论"的简洁图表，配以明确的数据标注和行动建议。数据分析师——需要"展示细节"的详细图表，以便深入探索。公众/游客——需要"美观 + 有趣"的信息图，吸引注意力并传递核心信息。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数据可视化设计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4.3.2 图表类型选择指南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时间趋势。 折线图——展示单一指标随时间的变化趋势（如月度客流趋势）。面积图——折线图的变体，强调"量"的累积（如不同票种客流的时间堆叠）。适合旅游场景：年度客流趋势、每日分时段的入园节奏。
 比较与排序。 柱状图——比较不同类别的数值（如各省游客数量对比）。水平柱状图——当类别名称较长时，比垂直柱状图更易读。适合旅游场景：各景区收入排名、各来源地游客数量对比。
 构成与占比。 堆叠柱状图——展示总量中各部分的构成（如不同票种在总销售中的占比变化）。瀑布图——展示从初始值到最终值的变化路径（如从门票收入到净利润的瀑布分解）。适合旅游场景：收入结构分析、客群构成分析。
 分布与关系。 直方图——展示单一数值变量的分布（如游客年龄分布）。箱线图——展示分组数据的分布特征（如不同月份的客流量分布）。散点图——展示两个变量之间的关系（如停留时长与消费金额）。适合旅游场景：游客年龄分布、不同季节客流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时间趋势。 折线图——展示单一指标随时间的变化趋势（如月度客流趋势）。面积图——折线图的变体，强调"量"的累积（如不同票种客流的时间堆叠）。适合旅游场景：年度客流趋势、每日分时段的入园节奏。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比较与排序。 柱状图——比较不同类别的数值（如各省游客数量对比）。水平柱状图——当类别名称较长时，比垂直柱状图更易读。适合旅游场景：各景区收入排名、各来源地游客数量对比。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构成与占比。 堆叠柱状图——展示总量中各部分的构成（如不同票种在总销售中的占比变化）。瀑布图——展示从初始值到最终值的变化路径（如从门票收入到净利润的瀑布分解）。适合旅游场景：收入结构分析、客群构成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分布与关系。 直方图——展示单一数值变量的分布（如游客年龄分布）。箱线图——展示分组数据的分布特征（如不同月份的客流量分布）。散点图——展示两个变量之间的关系（如停留时长与消费金额）。适合旅游场景：游客年龄分布、不同季节客流的波动程度、满意度与消费的关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地理空间。 气泡地图——在地图上用气泡大小表示数值（如各城市游客数量）。热力图——用颜色深浅表示密度（如景区内游客分布热力图）。流向图——展示起点到终点的流动（如游客来源地到目的地的流向）。适合旅游场景：游客空间分布、旅游流网络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数据可视化设计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4.3.2 图表类型选择指南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构成与占比。 堆叠柱状图——展示总量中各部分的构成（如不同票种在总销售中的占比变化）。瀑布图——展示从初始值到最终值的变化路径（如从门票收入到净利润的瀑布分解）。适合旅游场景：收入结构分析、客群构成分析。
 分布与关系。 直方图——展示单一数值变量的分布（如游客年龄分布）。箱线图——展示分组数据的分布特征（如不同月份的客流量分布）。散点图——展示两个变量之间的关系（如停留时长与消费金额）。适合旅游场景：游客年龄分布、不同季节客流的波动程度、满意度与消费的关系。
 地理空间。 气泡地图——在地图上用气泡大小表示数值（如各城市游客数量）。热力图——用颜色深浅表示密度（如景区内游客分布热力图）。流向图——展示起点到终点的流动（如游客来源地到目的地的流向）。适合旅游场景：游客空间分布、旅游流网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构成与占比。 堆叠柱状图——展示总量中各部分的构成（如不同票种在总销售中的占比变化）。瀑布图——展示从初始值到最终值的变化路径（如从门票收入到净利润的瀑布分解）。适合旅游场景：收入结构分析、客群构成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分布与关系。 直方图——展示单一数值变量的分布（如游客年龄分布）。箱线图——展示分组数据的分布特征（如不同月份的客流量分布）。散点图——展示两个变量之间的关系（如停留时长与消费金额）。适合旅游场景：游客年龄分布、不同季节客流的波动程度、满意度与消费的关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地理空间。 气泡地图——在地图上用气泡大小表示数值（如各城市游客数量）。热力图——用颜色深浅表示密度（如景区内游客分布热力图）。流向图——展示起点到终点的流动（如游客来源地到目的地的流向）。适合旅游场景：游客空间分布、旅游流网络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数据可视化设计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4.3.3 Python 可视化实现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Matplotlib 基础图表。 Matplotlib 是 Python 最基础的可视化库，提供了类似 MATLAB 的绘图接口。优点是完全可控（每个像素都可以定制），缺点是默认样式较朴素、交互性差。
 Seaborn 统计图表。 Seaborn 基于 Matplotlib 构建，提供了更高级的统计图表接口——一行代码可以生成带置信区间的回归图、优雅的分组箱线图、漂亮的热力图。Seaborn 是旅游数据探索分析的推荐工具。
 Plotly 交互式图表。 Plotly 生成支持缩放、悬停提示、图例筛选的交互式图表，可以导出为 HTML 嵌入网页。适合旅游数据分析报告中的交互式可视化。
 Python 代码示例：三种可视化方式对比。
 `python
 import matplotlib.pyplot as plt
 import seaborn as sns
 import plotly.e...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Matplotlib 基础图表。 Matplotlib 是 Python 最基础的可视化库，提供了类似 MATLAB 的绘图接口。优点是完全可控（每个像素都可以定制），缺点是默认样式较朴素、交互性差。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Seaborn 统计图表。 Seaborn 基于 Matplotlib 构建，提供了更高级的统计图表接口——一行代码可以生成带置信区间的回归图、优雅的分组箱线图、漂亮的热力图。Seaborn 是旅游数据探索分析的推荐工具。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Plotly 交互式图表。 Plotly 生成支持缩放、悬停提示、图例筛选的交互式图表，可以导出为 HTML 嵌入网页。适合旅游数据分析报告中的交互式可视化。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代码示例：三种可视化方式对比。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matplotlib.pyplot as plt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数据可视化设计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4.3.3 Python 可视化实现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plt.grid(alpha=0.3); plt.show()
 sns.boxplot(data=df, x='weather', y='rating', palette='Set2')
 plt.title('不同天气条件下的游客评分分布')
 plt.show()
 fig = px.scatter_mapbox(spots_df, lat='lat', lon='lng', size='visitors',
                          color='rating', hover_name='name',
                          mapbox_style='open-street-map',
                          title='贵州 A 级景区客流与评分分布')
 fig.show()
 `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plt.grid(alpha=0.3); plt.show()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sns.boxplot(data=df, x='weather', y='rating', palette='Set2')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plt.title('不同天气条件下的游客评分分布')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= px.scatter_mapbox(spots_df, lat='lat', lon='lng', size='visitors',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color='rating', hover_name='name',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 数据可视化设计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可视化设计原则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Edward Tufte 的数据墨水比。 数据可视化大师 Tufte 提出"数据墨水比"（Data-Ink Ratio）原则——图表中用于展示数据的"墨水"应尽可能多，用于装饰和非数据元素的"墨水"应尽可能少。具体实践：去除不必要的网格线、背景色和装饰元素；避免 3D 效果（3D 饼图是数据可视化的...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4.3.2 图表类型选择指南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时间趋势。 折线图——展示单一指标随时间的变化趋势（如月度客流趋势）。面积图——折线图的变体，强调"量"的累积（如不同票种客流的时间堆叠）。适合旅游场景：年度客流趋势、每日分时段的入园节奏。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4.3.3 Python 可视化实现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Matplotlib 基础图表。 Matplotlib 是 Python 最基础的可视化库，提供了类似 MATLAB 的绘图接口。优点是完全可控（每个像素都可以定制），缺点是默认样式较朴素、交互性差。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 旅游仪表盘设计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旅游仪表盘设计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4.4.1 仪表盘的设计原则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"3 秒规则"。 一个好的管理仪表盘应该在 3 秒内让读者抓住核心信息——最重要的 KPI（如当日客流、当日收入、满意度评分）应该在最显眼的位置（左上角，因为人的阅读习惯是从左上开始）。
 "从上到下、从总到分"的信息层级。 第一层（顶部）：核心 KPI 卡片——当日客流、当日收入、满意度评分等最重要的 3-5 个指标。第二层（中部）：趋势和对比图表——客流趋势图、收入同比对比、区域客流热力图。第三层（底部）：明细表格和异常告警——需要深入了解的明细数据和系统自动检测的异常。
 少即是多。 仪表盘不是"把所有图表都堆上去"——信息过载会导致管理者"什么都不想看"。一个优秀的仪表盘通常包含 5-9 个图表，每个图表回答一个明确的问题。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"3 秒规则"。 一个好的管理仪表盘应该在 3 秒内让读者抓住核心信息——最重要的 KPI（如当日客流、当日收入、满意度评分）应该在最显眼的位置（左上角，因为人的阅读习惯是从左上开始）。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"从上到下、从总到分"的信息层级。 第一层（顶部）：核心 KPI 卡片——当日客流、当日收入、满意度评分等最重要的 3-5 个指标。第二层（中部）：趋势和对比图表——客流趋势图、收入同比对比、区域客流热力图。第三层（底部）：明细表格和异常告警——需要深入了解的明细数据和系统自动检测的异常。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少即是多。 仪表盘不是"把所有图表都堆上去"——信息过载会导致管理者"什么都不想看"。一个优秀的仪表盘通常包含 5-9 个图表，每个图表回答一个明确的问题。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旅游仪表盘设计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4.4.2 旅游仪表盘的典型布局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景区管理仪表盘。 左上 KPI 卡片（实时在园人数、今日入园累计、满意度评分、收入）→ 客流趋势折线图（当日分时 + 近 7 天对比）→ 区域客流热力图（GIS 地图）→ 设备状态一览表（闸机在线率、观光车运行状态）→ 异常告警列表（拥挤预警、设备故障）。
 旅游管理部门的仪表盘。 左上 KPI 卡片（全省实时游客总量、今日累计、同比增幅）→ 各市州游客排名柱状图 → 重点景区 Top 10 客流表 → 游客来源地流向图 → 舆情监测词云。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景区管理仪表盘。 左上 KPI 卡片（实时在园人数、今日入园累计、满意度评分、收入）→ 客流趋势折线图（当日分时 + 近 7 天对比）→ 区域客流热力图（GIS 地图）→ 设备状态一览表（闸机在线率、观光车运行状态）→ 异常告警列表（拥挤预警、设备故障）。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旅游管理部门的仪表盘。 左上 KPI 卡片（全省实时游客总量、今日累计、同比增幅）→ 各市州游客排名柱状图 → 重点景区 Top 10 客流表 → 游客来源地流向图 → 舆情监测词云。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旅游仪表盘设计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4.4.3 仪表盘工具选择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Grafana。 开源的仪表盘和监控平台，支持多种数据源（MySQL、ClickHouse、Prometheus 等），社区提供丰富的仪表盘模板。适合技术团队部署和使用。
 Metabase。 开源的 BI 工具，支持自然语言提问（"本月客流量是多少"），非技术人员也能轻松上手。适合中小景区快速搭建数据看板。
 Streamlit。 Python 框架，用纯 Python 代码构建交互式 Web 应用。优势是灵活（可以做任何 Matplotlib/Plotly 能做的事情），劣势是需要写代码。适合数据分析师快速搭建定制化的分析工具。
 DataV（阿里云）。 商业化的数据可视化平台，提供专业的大屏模板和 3D 地图组件。适合大型景区和省级旅游平台的指挥中心大屏。
 ---
 描述性分析是旅游数据分析的"基本功"——在跑复杂的预测模型之前，先要搞清楚数据的"基本面"：均值、中位数了解集中趋势...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Grafana。 开源的仪表盘和监控平台，支持多种数据源（MySQL、ClickHouse、Prometheus 等），社区提供丰富的仪表盘模板。适合技术团队部署和使用。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Metabase。 开源的 BI 工具，支持自然语言提问（"本月客流量是多少"），非技术人员也能轻松上手。适合中小景区快速搭建数据看板。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Streamlit。 Python 框架，用纯 Python 代码构建交互式 Web 应用。优势是灵活（可以做任何 Matplotlib/Plotly 能做的事情），劣势是需要写代码。适合数据分析师快速搭建定制化的分析工具。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DataV（阿里云）。 商业化的数据可视化平台，提供专业的大屏模板和 3D 地图组件。适合大型景区和省级旅游平台的指挥中心大屏。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描述性分析是旅游数据分析的"基本功"——在跑复杂的预测模型之前，先要搞清楚数据的"基本面"：均值、中位数了解集中趋势，标准差和 IQR 了解波动程度，偏度和峰度了解分布形态，相关系数了解变量之间的关联。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旅游仪表盘设计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4.4.3 仪表盘工具选择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
 描述性分析是旅游数据分析的"基本功"——在跑复杂的预测模型之前，先要搞清楚数据的"基本面"：均值、中位数了解集中趋势，标准差和 IQR 了解波动程度，偏度和峰度了解分布形态，相关系数了解变量之间的关联。
 EDA（探索性数据分析）是正式分析的"侦察兵"——通过单变量、双变量和多变量分析，快速了解数据的特征、发现潜在的问题（异常值、缺失值）和有趣的模式。EDA 不做严格的统计推断，但能为后续的深入分析提供方向和假设。
 数据可视化是分析结果的"翻译器"——将统计数字转化为管理者能快速理解的图表。好的可视化遵循"数据墨水比"原则、选择正确的图表类型、为特定受众设计。旅游仪表盘将多个图表组织为"从上到下、从总到分"的信息层级，让管理者在 3 秒内抓住核心信息。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描述性分析是旅游数据分析的"基本功"——在跑复杂的预测模型之前，先要搞清楚数据的"基本面"：均值、中位数了解集中趋势，标准差和 IQR 了解波动程度，偏度和峰度了解分布形态，相关系数了解变量之间的关联。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EDA（探索性数据分析）是正式分析的"侦察兵"——通过单变量、双变量和多变量分析，快速了解数据的特征、发现潜在的问题（异常值、缺失值）和有趣的模式。EDA 不做严格的统计推断，但能为后续的深入分析提供方向和假设。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可视化是分析结果的"翻译器"——将统计数字转化为管理者能快速理解的图表。好的可视化遵循"数据墨水比"原则、选择正确的图表类型、为特定受众设计。旅游仪表盘将多个图表组织为"从上到下、从总到分"的信息层级，让管理者在 3 秒内抓住核心信息。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 旅游仪表盘设计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4.4.1 仪表盘的设计原则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"3 秒规则"。 一个好的管理仪表盘应该在 3 秒内让读者抓住核心信息——最重要的 KPI（如当日客流、当日收入、满意度评分）应该在最显眼的位置（左上角，因为人的阅读习惯是从左上开始）。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4.4.2 旅游仪表盘的典型布局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景区管理仪表盘。 左上 KPI 卡片（实时在园人数、今日入园累计、满意度评分、收入）→ 客流趋势折线图（当日分时 + 近 7 天对比）→ 区域客流热力图（GIS 地图）→ 设备状态一览表（闸机在线率、观光车运行状态）→ 异常告警列表（拥挤预警、设备故障）。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4.4.3 仪表盘工具选择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Grafana。 开源的仪表盘和监控平台，支持多种数据源（MySQL、ClickHouse、Prometheus 等），社区提供丰富的仪表盘模板。适合技术团队部署和使用。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集中趋势的度量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4.1.2 离散程度的度量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4.1.3 分布形态的度量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4.1.4 相关性的度量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EDA 的流程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4.2.2 旅游数据的 EDA 案例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可视化设计原则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4.3.2 图表类型选择指南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4.3.3 Python 可视化实现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4.4.1 仪表盘的设计原则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4.4.2 旅游仪表盘的典型布局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4.4.3 仪表盘工具选择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4-1：图表类型选择速查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分析目的 | 推荐图表 | 避免使用的图表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|---------|---------|--------------|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时间趋势 | 折线图、面积图 | 饼图（无法展示趋势）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类别比较 | 柱状图、水平柱状图 | 饼图（超过 5 个类别难比较）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构成占比 | 堆叠柱状图、瀑布图 | 饼图（同上）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数值分布 | 直方图、箱线图、小提琴图 | 饼图（与分布无关）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变量关系 | 散点图、气泡图 | 饼图（无法展示关系）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地理空间 | 气泡地图、热力图、流向图 | 饼图（无法定位）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相关性 | 热力图、成对散点图 | —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4-2：描述性分析常用 Python 代码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`python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pandas as pd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matplotlib.pyplot as plt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seaborn as sns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 1. 数据概览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df.info()               # 数据类型和缺失情况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df.describe()           # 数值列统计摘要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df.describe(include='object')  # 类别列统计摘要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 2. 集中趋势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df['col'].mean()        # 均值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df['col'].median()      # 中位数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df['col'].mode()[0]     # 众数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 3. 离散程度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df['col'].std()         # 标准差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df['col'].quantile([0.25, 0.5, 0.75])  # 四分位数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 4. 分布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df['col'].skew()        # 偏度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df['col'].kurtosis()    # 峰度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 5. 相关性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df[['a','b','c']].corr()           # 相关系数矩阵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sns.heatmap(df.corr(), annot=True)  # 相关性热力图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 6. 分组统计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df.groupby('category')['value'].agg(['mean', 'median', 'std', 'count'])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`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描述性分析是旅游数据分析的"基本功"——在跑复杂的预测模型之前，先要搞清楚数据的"基本面"：均值、中位数了解集中趋势，标准差和 IQR 了解波动程度，偏度和峰度了解分布形态，相关系数了解变量之间的关联。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EDA（探索性数据分析）是正式分析的"侦察兵"——通过单变量、双变量和多变量分析，快速了解数据的特征、发现潜在的问题（异常值、缺失值）和有趣的模式。EDA 不做严格的统计推断，但能为后续的深入分析提供方向和假设。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可视化是分析结果的"翻译器"——将统计数字转化为管理者能快速理解的图表。好的可视化遵循"数据墨水比"原则、选择正确的图表类型、为特定受众设计。旅游仪表盘将多个图表组织为"从上到下、从总到分"的信息层级，让管理者在 3 秒内抓住核心信息。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完</a:t>
            </a:r>
            <a:endParaRPr 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旅游大数据分析与决策 - 第4章 描述性分析与数据可视化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