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旅游大数据分析与决策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旅游数据存储与管理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旅游大数据分析与决策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掌握旅游数据存储与管理的核心概念、理论框架与关键术语，理解其在数字文旅学科体系中的定位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能够运用旅游数据存储与管理的理论工具分析实践问题，具备方案设计与评估的基本能力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2022 年，某省级旅游平台的技术团队遇到了一个棘手问题：平台运行 3 年，积累了超过 500TB 的数据——票务记录、酒店订单、游客评论、IoT 传感器数据、监控视频截图、社交媒体爬取内容。这些数据分散在 7 个不同的系统中，有的存在 MySQL 里，有的存在 MongoDB 里，有的以 CSV 文件形式堆在服务器硬盘上，还有的直接写在日志文件里没人管。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当领导要求"分析近三年游客行为趋势"时，数据工程师花了整整两周时间找数据——这个表在哪个数据库？那个字段是什么意思？这个 CSV 文件是哪个版本的？找到数据后还要处理各种格式不一致、字段缺失、编码问题。最终，一个本应三天完成的分析拖了三周，且数据完整性只能达到 70%。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痛定思痛，平台启动了数据治理项目——建立统一的数据仓库、梳理元数据（"数据的数据"）、制定数据标准、划分数据安全等级。一年后，同样的分析需求从"两周找数据"变成了"两小时跑 SQL"。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这个案例说明：存储不等于管理。"把数据存起来"只是第一步，"让数据能被高效地找到、理解和使用"才是真正的数据管理。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为什么不能把所有数据都存到 Excel 里？（提示：想想 500TB 数据存 Excel 会怎样）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景区应该自己建服务器还是用云服务？各有什么优劣？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"数据是资产"这个说法——如果你是一家景区公司的 CFO，你会在资产负债表上给数据估值吗？怎么估值？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数据库选型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3.1.1 关系型数据库  |  3.1.2 非关系型数据库  |  3.1.3 时序数据库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 数据仓库与数据湖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3.2.1 数据仓库  |  3.2.2 数据湖  |  3.2.3 数据中台与旅游应用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数据治理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3.3.1 数据治理框架  |  3.3.2 元数据管理  |  3.3.3 数据安全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 数据管理的实践策略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3.4.1 小型旅游企业的数据管理  |  3.4.2 中型景区的数据管理  |  3.4.3 大型景区的数据管理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3.1 数据库选型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数据库选型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3.1.1 关系型数据库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关系型数据库的核心特征。 关系型数据库（RDBMS）以表格形式组织数据，通过 SQL（结构化查询语言）进行增删改查。核心特征包括：ACID 事务保证（原子性、一致性、隔离性、持久性）——确保转账、出票等关键操作的可靠性。Schema 约束——表结构预先定义，每列有明确的数据类型和约束。JOIN 操作——通过主键和外键关联多个表，实现复杂查询。这些特性使得关系型数据库非常适合旅游行业的核心业务系统。
 旅游场景中的关系型数据库应用。 票务系统——门票表、订单表、游客表的关联查询（"查询游客张三在 2024 年的所有购票记录"）。酒店 PMS——房间表、预订表、入住表、消费表的关联查询。会员系统——会员信息表、积分表、等级表的关联查询。财务系统——收入表、退款表、结算表的关联查询。
 主流关系型数据库对比。 MySQL——开源、社区活跃、云厂商支持广泛，是中小旅游平台的首选。PostgreSQ...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关系型数据库的核心特征。 关系型数据库（RDBMS）以表格形式组织数据，通过 SQL（结构化查询语言）进行增删改查。核心特征包括：ACID 事务保证（原子性、一致性、隔离性、持久性）——确保转账、出票等关键操作的可靠性。Schema 约束——表结构预先定义，每列有明确的数据类型和约束。JOIN 操作——通过主键和外键关联多个表，实现复杂查询。这些特性使得关系型数据库非常适合旅游行业的核心业务系统。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旅游场景中的关系型数据库应用。 票务系统——门票表、订单表、游客表的关联查询（"查询游客张三在 2024 年的所有购票记录"）。酒店 PMS——房间表、预订表、入住表、消费表的关联查询。会员系统——会员信息表、积分表、等级表的关联查询。财务系统——收入表、退款表、结算表的关联查询。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主流关系型数据库对比。 MySQL——开源、社区活跃、云厂商支持广泛，是中小旅游平台的首选。PostgreSQL——功能更丰富（支持 JSON 查询、地理空间数据、全文搜索），适合有复杂查询需求的平台。SQL Server——微软生态的企业级数据库，适合与 .NET 技术栈集成的旅游企业。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 基础示例：旅游数据查询。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 查询 2024 年国庆期间每日入园人数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数据库选型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3.1.1 关系型数据库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 BY date;
 -- 查询各票种销售占比
 SELECT ticket_type,
        COUNT(*) AS sales_count,
        ROUND(COUNT()  100.0 / SUM(COUNT(*)) OVER(), 1) AS percentage
 FROM ticket_records
 WHERE YEAR(purchase_time) = 2024
 GROUP BY ticket_type
 ORDER BY sales_count DESC;
 `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 BY date;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 查询各票种销售占比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ticket_type,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COUNT(*) AS sales_count,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ROUND(COUNT()  100.0 / SUM(COUNT(*)) OVER(), 1) AS percentage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数据库选型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3.1.2 非关系型数据库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为什么需要 NoSQL。 关系型数据库在处理某些旅游数据场景时存在局限：Schema 约束太严格——OTA 平台的酒店数据，不同酒店的字段差异很大（有的有"泳池"字段，有的没有），关系型表结构难以灵活应对。水平扩展困难——当单表数据量达到亿级别时，关系型数据库的查询性能急剧下降。非结构化数据——游客评论、景区图片、语音导览等非结构化数据不适合存储在关系型表中。
 主流 NoSQL 数据库及其旅游应用。 MongoDB（文档数据库）——以 JSON 格式存储数据，Schema 灵活，适合存储 OTA 平台的酒店和景区产品信息（字段不固定的场景）。Redis（键值存储）——基于内存的极速读写，适合缓存高频访问数据（如景区首页的热门推荐、实时客流数据）。Elasticsearch（搜索引擎）——全文检索能力强大，适合游客评论搜索、旅游攻略检索、景区名称模糊匹配。Neo4j（图数据库）——以节点和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为什么需要 NoSQL。 关系型数据库在处理某些旅游数据场景时存在局限：Schema 约束太严格——OTA 平台的酒店数据，不同酒店的字段差异很大（有的有"泳池"字段，有的没有），关系型表结构难以灵活应对。水平扩展困难——当单表数据量达到亿级别时，关系型数据库的查询性能急剧下降。非结构化数据——游客评论、景区图片、语音导览等非结构化数据不适合存储在关系型表中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主流 NoSQL 数据库及其旅游应用。 MongoDB（文档数据库）——以 JSON 格式存储数据，Schema 灵活，适合存储 OTA 平台的酒店和景区产品信息（字段不固定的场景）。Redis（键值存储）——基于内存的极速读写，适合缓存高频访问数据（如景区首页的热门推荐、实时客流数据）。Elasticsearch（搜索引擎）——全文检索能力强大，适合游客评论搜索、旅游攻略检索、景区名称模糊匹配。..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数据库选型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3.1.3 时序数据库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时序数据的特殊性。 景区 IoT 设备（环境传感器、闸机、GPS 终端）产生的数据是典型的时序数据——每条数据带有一个时间戳和一个或多个数值。时序数据的特点：写入频率高（每秒数百到数千条）、数据量大（日积月累可达 TB 级别）、查询模式特殊（主要按时间范围查询和聚合，很少需要修改历史数据）、数据压缩需求强（长期存储成本需控制）。
 为什么需要专门的时序数据库。 传统关系型数据库在处理时序数据时性能很差——写入速度跟不上高频传感器、存储空间浪费严重（关系型数据库的行存储格式对时序数据的压缩率低）、时间范围聚合查询效率低。时序数据库（如 TDengine、InfluxDB）专门为时序数据优化——列式存储压缩比可达 10:1 以上、写入性能比 MySQL 高 10-100 倍、内置时间窗口聚合函数（如按 5 分钟/1 小时聚合）。
 TDengine 的旅游应用。 TDengine 是国产开源时...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时序数据的特殊性。 景区 IoT 设备（环境传感器、闸机、GPS 终端）产生的数据是典型的时序数据——每条数据带有一个时间戳和一个或多个数值。时序数据的特点：写入频率高（每秒数百到数千条）、数据量大（日积月累可达 TB 级别）、查询模式特殊（主要按时间范围查询和聚合，很少需要修改历史数据）、数据压缩需求强（长期存储成本需控制）。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为什么需要专门的时序数据库。 传统关系型数据库在处理时序数据时性能很差——写入速度跟不上高频传感器、存储空间浪费严重（关系型数据库的行存储格式对时序数据的压缩率低）、时间范围聚合查询效率低。时序数据库（如 TDengine、InfluxDB）专门为时序数据优化——列式存储压缩比可达 10:1 以上、写入性能比 MySQL 高 10-100 倍、内置时间窗口聚合函数（如按 5 分钟/1 小时聚合）。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TDengine 的旅游应用。 TDengine 是国产开源时序数据库，由涛思数据开发，在物联网和工业领域有广泛应用，也非常适合景区 IoT 场景。其"一个数据采集点一张表"的设计理念与景区传感器部署模型天然契合——每个传感器一张表，表名即传感器 ID。超级表（Super Table）机制允许对同类型传感器（如所有温湿度传感器）进行统一的聚合查询。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3.1 数据库选型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3.1.1 关系型数据库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关系型数据库的核心特征。 关系型数据库（RDBMS）以表格形式组织数据，通过 SQL（结构化查询语言）进行增删改查。核心特征包括：ACID 事务保证（原子性、一致性、隔离性、持久性）——确保转账、出票等关键操作的可靠性。Schema 约束——表结构预先定义，每列有明确的数据类型和约束。JOIN 操作...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3.1.2 非关系型数据库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为什么需要 NoSQL。 关系型数据库在处理某些旅游数据场景时存在局限：Schema 约束太严格——OTA 平台的酒店数据，不同酒店的字段差异很大（有的有"泳池"字段，有的没有），关系型表结构难以灵活应对。水平扩展困难——当单表数据量达到亿级别时，关系型数据库的查询性能急剧下降。非结构化数据——游客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3.1.3 时序数据库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时序数据的特殊性。 景区 IoT 设备（环境传感器、闸机、GPS 终端）产生的数据是典型的时序数据——每条数据带有一个时间戳和一个或多个数值。时序数据的特点：写入频率高（每秒数百到数千条）、数据量大（日积月累可达 TB 级别）、查询模式特殊（主要按时间范围查询和聚合，很少需要修改历史数据）、数据压缩...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3.2 数据仓库与数据湖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 数据仓库与数据湖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3.2.1 数据仓库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数据仓库的定义与特征。 数据仓库（Data Warehouse）是一个面向主题的、集成的、相对稳定的、反映历史变化的数据集合，用于支持管理决策。四个关键词：面向主题——围绕业务主题（如"游客""景区""订单"）组织数据，而非围绕应用系统。集成——数据来自多个异构源系统，经过 ETL 统一格式和口径后存储。相对稳定——数据写入后通常不被修改，主要用于查询和分析（与 OLTP 数据库频繁增删改不同）。反映历史变化——存储长时间跨度的历史数据，支持趋势分析。
 OLTP vs OLAP。 OLTP（在线事务处理）——面向业务操作，如"游客购票""酒店入住"，特点是高频、小数据量、强一致性，使用关系型数据库。OLAP（在线分析处理）——面向分析决策，如"近三年客流趋势分析"，特点是低频、大数据量、复杂聚合，使用数据仓库。旅游行业典型的 OLTP 系统是票务系统和酒店 PMS，典型的 OLAP 系统...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数据仓库的定义与特征。 数据仓库（Data Warehouse）是一个面向主题的、集成的、相对稳定的、反映历史变化的数据集合，用于支持管理决策。四个关键词：面向主题——围绕业务主题（如"游客""景区""订单"）组织数据，而非围绕应用系统。集成——数据来自多个异构源系统，经过 ETL 统一格式和口径后存储。相对稳定——数据写入后通常不被修改，主要用于查询和分析（与 OLTP 数据库频繁增删改不同）。...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OLTP vs OLAP。 OLTP（在线事务处理）——面向业务操作，如"游客购票""酒店入住"，特点是高频、小数据量、强一致性，使用关系型数据库。OLAP（在线分析处理）——面向分析决策，如"近三年客流趋势分析"，特点是低频、大数据量、复杂聚合，使用数据仓库。旅游行业典型的 OLTP 系统是票务系统和酒店 PMS，典型的 OLAP 系统是管理驾驶舱和数据分析平台。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ETL 流程。 ETL（Extract-Transform-Load）是数据从业务系统进入数据仓库的标准流程。Extract（抽取）——从源系统（票务、酒店、OTA 等）读取数据。Transform（转换）——清洗数据、统一格式、关联维度表、计算派生指标。Load（加载）——将处理后的数据写入数据仓库。ETL 通常是定时批处理（如每天凌晨 2:00 运行），而非实时处理——这决定了数据仓库的数据有...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主流数据仓库方案。 ClickHouse——俄罗斯 Yandex 开源的高性能列式分析数据库，查询速度极快，适合旅游行业的实时报表和仪表盘。Apache Doris——百度开源的 MPP 分析数据库，支持高并发查询，适合多用户同时访问的旅游数据平台。阿里云 MaxCompute——云原生大数据计算服务，适合省级旅游大数据平台的海量数据处理。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 数据仓库与数据湖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3.2.2 数据湖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数据湖的概念。 数据湖（Data Lake）是一个以原始格式存储大量数据的系统——与数据仓库"先定义结构再存数据"不同，数据湖是"先存数据，需要时再定义结构"。数据湖可以存储任何类型的数据——结构化数据（数据库表）、半结构化数据（JSON、XML）、非结构化数据（图片、视频、文本）。数据湖的核心理念是"存全量、用按需"——不预先判断数据的价值，全部存储起来，需要分析时再提取和处理。
 数据湖 vs 数据仓库。 数据仓库是"图书馆"——书按分类上架、有目录、方便查找，但上架前需要编目和加工。数据湖是"仓库"——什么东西都可以先堆进去，需要时再翻找，但找东西可能比较费劲。旅游行业中：数据仓库适合日常的报表和仪表盘（数据格式和口径已确定），数据湖适合探索性分析和 AI 训练（需要原始数据、数据格式不固定）。
 数据沼泽的陷阱。 数据湖最大的风险是退化为"数据沼泽"——什么东西都往里扔，没有元数据...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数据湖的概念。 数据湖（Data Lake）是一个以原始格式存储大量数据的系统——与数据仓库"先定义结构再存数据"不同，数据湖是"先存数据，需要时再定义结构"。数据湖可以存储任何类型的数据——结构化数据（数据库表）、半结构化数据（JSON、XML）、非结构化数据（图片、视频、文本）。数据湖的核心理念是"存全量、用按需"——不预先判断数据的价值，全部存储起来，需要分析时再提取和处理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数据湖 vs 数据仓库。 数据仓库是"图书馆"——书按分类上架、有目录、方便查找，但上架前需要编目和加工。数据湖是"仓库"——什么东西都可以先堆进去，需要时再翻找，但找东西可能比较费劲。旅游行业中：数据仓库适合日常的报表和仪表盘（数据格式和口径已确定），数据湖适合探索性分析和 AI 训练（需要原始数据、数据格式不固定）。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数据沼泽的陷阱。 数据湖最大的风险是退化为"数据沼泽"——什么东西都往里扔，没有元数据管理，几个月后没人知道里面有什么数据、数据是什么意思、数据质量如何。防止数据沼泽的关键是：元数据管理（给每批入库的数据打上标签和描述）、数据目录（建立可搜索的数据资产目录）、数据生命周期管理（定期清理过期和无用数据）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 数据仓库与数据湖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3.2.3 数据中台与旅游应用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数据中台的概念回顾。 数据中台在第 10 章（智慧景区综合管理平台）中有详细讨论。简言之，数据中台是"数据仓库 + 数据湖 + 数据治理 + 数据服务"的整合体——不仅存储数据，还管理数据、治理数据、对外提供数据服务。对于旅游行业，数据中台的核心价值是将分散在票务、酒店、OTA、IoT 等系统中的数据汇聚为统一的数据资产，支撑客流预测、精准营销、智能调度等上层应用。
 "一码游贵州"的数据中台实践。 平台的数据中台汇聚了全省数百个景区和数千家商户的数据，每天处理超过 100GB 的新增数据。技术栈包括：数据集成（DataX 从各景区系统同步数据）、实时计算（Flink 处理 IoT 数据流）、离线计算（MaxCompute 处理 T+1 批处理）、数据服务（API 网关向各应用提供数据）。通过数据中台，平台实现了"一次接入、多处使用"——景区的客流数据接入一次，可以被实时监控大屏、客流预测...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数据中台的概念回顾。 数据中台在第 10 章（智慧景区综合管理平台）中有详细讨论。简言之，数据中台是"数据仓库 + 数据湖 + 数据治理 + 数据服务"的整合体——不仅存储数据，还管理数据、治理数据、对外提供数据服务。对于旅游行业，数据中台的核心价值是将分散在票务、酒店、OTA、IoT 等系统中的数据汇聚为统一的数据资产，支撑客流预测、精准营销、智能调度等上层应用。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"一码游贵州"的数据中台实践。 平台的数据中台汇聚了全省数百个景区和数千家商户的数据，每天处理超过 100GB 的新增数据。技术栈包括：数据集成（DataX 从各景区系统同步数据）、实时计算（Flink 处理 IoT 数据流）、离线计算（MaxCompute 处理 T+1 批处理）、数据服务（API 网关向各应用提供数据）。通过数据中台，平台实现了"一次接入、多处使用"——景区的客流数据接入一次，...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3.2 数据仓库与数据湖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3.2.1 数据仓库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数据仓库的定义与特征。 数据仓库（Data Warehouse）是一个面向主题的、集成的、相对稳定的、反映历史变化的数据集合，用于支持管理决策。四个关键词：面向主题——围绕业务主题（如"游客""景区""订单"）组织数据，而非围绕应用系统。集成——数据来自多个异构源系统，经过 ETL 统一格式和口径后...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3.2.2 数据湖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数据湖的概念。 数据湖（Data Lake）是一个以原始格式存储大量数据的系统——与数据仓库"先定义结构再存数据"不同，数据湖是"先存数据，需要时再定义结构"。数据湖可以存储任何类型的数据——结构化数据（数据库表）、半结构化数据（JSON、XML）、非结构化数据（图片、视频、文本）。数据湖的核心理念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3.2.3 数据中台与旅游应用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数据中台的概念回顾。 数据中台在第 10 章（智慧景区综合管理平台）中有详细讨论。简言之，数据中台是"数据仓库 + 数据湖 + 数据治理 + 数据服务"的整合体——不仅存储数据，还管理数据、治理数据、对外提供数据服务。对于旅游行业，数据中台的核心价值是将分散在票务、酒店、OTA、IoT 等系统中的数...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 数据治理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数据治理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3.3.1 数据治理框架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数据治理的定义。 数据治理（Data Governance）是对数据资产进行管理的组织框架、政策、流程和标准的总和。数据治理的目标不是"管死数据"，而是"让数据更好用、更安全、更合规"。旅游行业的数据治理包括：数据标准管理（统一指标定义和口径）、元数据管理（记录"数据的数据"）、数据质量管理（监控和改进数据质量）、数据安全管理（保护数据不被泄露和滥用）、数据生命周期管理（数据的创建、存储、使用、归档、销毁全过程）。
 DAMA 数据治理框架。 DAMA（国际数据管理协会）的数据管理知识体系（DMBOK）是业界最权威的数据治理参考框架，涵盖 11 个知识领域。对旅游行业最有价值的几个领域：数据架构管理——设计数据资产的整体蓝图，决定哪些数据存哪里、怎么流转。数据建模与设计——设计数据库表结构、数据仓库模型。数据质量管理——持续监控和改进数据的完整性、准确性、一致性。元数据管理——维护数据字典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数据治理的定义。 数据治理（Data Governance）是对数据资产进行管理的组织框架、政策、流程和标准的总和。数据治理的目标不是"管死数据"，而是"让数据更好用、更安全、更合规"。旅游行业的数据治理包括：数据标准管理（统一指标定义和口径）、元数据管理（记录"数据的数据"）、数据质量管理（监控和改进数据质量）、数据安全管理（保护数据不被泄露和滥用）、数据生命周期管理（数据的创建、存储、使用、归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DAMA 数据治理框架。 DAMA（国际数据管理协会）的数据管理知识体系（DMBOK）是业界最权威的数据治理参考框架，涵盖 11 个知识领域。对旅游行业最有价值的几个领域：数据架构管理——设计数据资产的整体蓝图，决定哪些数据存哪里、怎么流转。数据建模与设计——设计数据库表结构、数据仓库模型。数据质量管理——持续监控和改进数据的完整性、准确性、一致性。元数据管理——维护数据字典，确保每个人对"同一个...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数据治理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3.3.2 元数据管理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元数据的价值。 元数据（Metadata）是"关于数据的数据"。在旅游数据平台上，元数据回答以下问题：这个表是从哪个系统来的？这个字段是什么意思？这个数据是什么时候更新的？这个数据是谁负责的？这个数据可以给谁看？没有元数据管理的数据平台，就像一座没有目录的图书馆——书都在，但找不到。
 数据字典的构建。 数据字典是元数据管理的基础文档，记录每个数据字段的定义、类型、来源、更新频率、负责人。对于旅游数据平台，数据字典至少应包含：字段名称、业务含义、数据类型和长度、允许的取值范围、数据来源系统、更新频率、数据 Owner。贵州的智慧景区建设规范中，明确要求景区数据中台建立完整的数据字典。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元数据的价值。 元数据（Metadata）是"关于数据的数据"。在旅游数据平台上，元数据回答以下问题：这个表是从哪个系统来的？这个字段是什么意思？这个数据是什么时候更新的？这个数据是谁负责的？这个数据可以给谁看？没有元数据管理的数据平台，就像一座没有目录的图书馆——书都在，但找不到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数据字典的构建。 数据字典是元数据管理的基础文档，记录每个数据字段的定义、类型、来源、更新频率、负责人。对于旅游数据平台，数据字典至少应包含：字段名称、业务含义、数据类型和长度、允许的取值范围、数据来源系统、更新频率、数据 Owner。贵州的智慧景区建设规范中，明确要求景区数据中台建立完整的数据字典。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数据治理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3.3.3 数据安全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数据分级分类。 根据《数据安全法》的要求，旅游数据应进行分级分类管理。一般数据——景区公开信息、统计数据摘要等，可以公开访问。重要数据——景区客流明细、收入明细等，限制内部访问。敏感数据——游客个人信息（姓名、身份证号、手机号、位置轨迹），严格访问控制。核心数据——涉及国家安全的地理信息数据（如边境景区坐标），最高级别保护。
 访问控制原则。 最小权限原则——每个用户只能访问其工作所需的最少数据。基于角色的访问控制（RBAC）——根据角色（管理者、数据分析师、一线员工）分配不同的数据访问权限。数据脱敏——在非生产环境中（如开发、测试、培训），对敏感数据进行脱敏处理（身份证号显示为 522\\\\1234）。审计日志——记录所有数据访问和操作（谁、什么时间、查看了什么数据、做了什么操作），日志不可删除和修改。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数据分级分类。 根据《数据安全法》的要求，旅游数据应进行分级分类管理。一般数据——景区公开信息、统计数据摘要等，可以公开访问。重要数据——景区客流明细、收入明细等，限制内部访问。敏感数据——游客个人信息（姓名、身份证号、手机号、位置轨迹），严格访问控制。核心数据——涉及国家安全的地理信息数据（如边境景区坐标），最高级别保护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访问控制原则。 最小权限原则——每个用户只能访问其工作所需的最少数据。基于角色的访问控制（RBAC）——根据角色（管理者、数据分析师、一线员工）分配不同的数据访问权限。数据脱敏——在非生产环境中（如开发、测试、培训），对敏感数据进行脱敏处理（身份证号显示为 522\\\\1234）。审计日志——记录所有数据访问和操作（谁、什么时间、查看了什么数据、做了什么操作），日志不可删除和修改。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 数据治理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3.3.1 数据治理框架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数据治理的定义。 数据治理（Data Governance）是对数据资产进行管理的组织框架、政策、流程和标准的总和。数据治理的目标不是"管死数据"，而是"让数据更好用、更安全、更合规"。旅游行业的数据治理包括：数据标准管理（统一指标定义和口径）、元数据管理（记录"数据的数据"）、数据质量管理（监控和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3.3.2 元数据管理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元数据的价值。 元数据（Metadata）是"关于数据的数据"。在旅游数据平台上，元数据回答以下问题：这个表是从哪个系统来的？这个字段是什么意思？这个数据是什么时候更新的？这个数据是谁负责的？这个数据可以给谁看？没有元数据管理的数据平台，就像一座没有目录的图书馆——书都在，但找不到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3.3.3 数据安全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数据分级分类。 根据《数据安全法》的要求，旅游数据应进行分级分类管理。一般数据——景区公开信息、统计数据摘要等，可以公开访问。重要数据——景区客流明细、收入明细等，限制内部访问。敏感数据——游客个人信息（姓名、身份证号、手机号、位置轨迹），严格访问控制。核心数据——涉及国家安全的地理信息数据（如边境...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3.4 数据管理的实践策略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 数据管理的实践策略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3.4.1 小型旅游企业的数据管理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Excel + 云数据库的混合方案。 对于小型景区或民宿，不需要建设完整的数据仓库。实用的轻量级方案：日常运营数据用 Excel/Google Sheets（门票销售、入住记录等），数据量小、操作简单。积累到一定规模后，迁移到云数据库（如阿里云 RDS MySQL），成本低（每月几十到几百元）、免运维。使用免费的 BI 工具（如 Metabase）连接云数据库做可视化分析。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Excel + 云数据库的混合方案。 对于小型景区或民宿，不需要建设完整的数据仓库。实用的轻量级方案：日常运营数据用 Excel/Google Sheets（门票销售、入住记录等），数据量小、操作简单。积累到一定规模后，迁移到云数据库（如阿里云 RDS MySQL），成本低（每月几十到几百元）、免运维。使用免费的 BI 工具（如 Metabase）连接云数据库做可视化分析。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 数据管理的实践策略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3.4.2 中型景区的数据管理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开源数据栈方案。 中型景区（年接待 50-200 万人次）可以考虑开源数据栈：数据库——PostgreSQL（业务系统）+ ClickHouse（分析查询）。ETL——使用 Python 脚本或 DataX 做数据同步。可视化——Grafana（仪表盘）+ Metabase（自助分析）。这个方案的特点是：完全免费（开源软件）、社区支持活跃、需要一定的技术能力进行部署和运维。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开源数据栈方案。 中型景区（年接待 50-200 万人次）可以考虑开源数据栈：数据库——PostgreSQL（业务系统）+ ClickHouse（分析查询）。ETL——使用 Python 脚本或 DataX 做数据同步。可视化——Grafana（仪表盘）+ Metabase（自助分析）。这个方案的特点是：完全免费（开源软件）、社区支持活跃、需要一定的技术能力进行部署和运维。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 数据管理的实践策略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3.4.3 大型景区的数据管理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云原生数据中台方案。 大型景区和省级旅游平台需要完整的数据中台方案，通常采用云服务商（阿里云、华为云、腾讯云）的数据中台产品——数据集成、数据开发、数据治理、数据服务一站完成，按量付费，免运维。黄果树景区和"一码游贵州"平台均采用阿里云的数据中台方案。
 ---
 数据存储与管理是旅游大数据分析的"地基"——没有稳固的地基，上层分析无论多么花哨都是空中楼阁。数据库选型需要根据数据的特点：关系型数据库适合结构化业务数据（票务、订单），NoSQL 适合灵活 Schema 和非结构化数据（产品信息、评论），时序数据库适合 IoT 高频数据（传感器、闸机）。
 数据仓库与数据湖各有适用场景：数据仓库适合日常报表和仪表盘（数据已清洗和建模），数据湖适合探索性分析和 AI 训练（需要原始数据）。数据中台整合了两者的能力，是旅游行业数据管理的演进方向。
 数据治理是数据管理的"软实力"——元数据管理让人...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云原生数据中台方案。 大型景区和省级旅游平台需要完整的数据中台方案，通常采用云服务商（阿里云、华为云、腾讯云）的数据中台产品——数据集成、数据开发、数据治理、数据服务一站完成，按量付费，免运维。黄果树景区和"一码游贵州"平台均采用阿里云的数据中台方案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数据存储与管理是旅游大数据分析的"地基"——没有稳固的地基，上层分析无论多么花哨都是空中楼阁。数据库选型需要根据数据的特点：关系型数据库适合结构化业务数据（票务、订单），NoSQL 适合灵活 Schema 和非结构化数据（产品信息、评论），时序数据库适合 IoT 高频数据（传感器、闸机）。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数据仓库与数据湖各有适用场景：数据仓库适合日常报表和仪表盘（数据已清洗和建模），数据湖适合探索性分析和 AI 训练（需要原始数据）。数据中台整合了两者的能力，是旅游行业数据管理的演进方向。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数据治理是数据管理的"软实力"——元数据管理让人"找得到、看得懂"数据，数据安全管理让人"用得放心"数据。对于不同规模的旅游企业，数据管理方案应该"量体裁衣"——小型企业 Excel + 云数据库，中型景区开源数据栈，大型平台云原生数据中台。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3.4 数据管理的实践策略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3.4.1 小型旅游企业的数据管理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Excel + 云数据库的混合方案。 对于小型景区或民宿，不需要建设完整的数据仓库。实用的轻量级方案：日常运营数据用 Excel/Google Sheets（门票销售、入住记录等），数据量小、操作简单。积累到一定规模后，迁移到云数据库（如阿里云 RDS MySQL），成本低（每月几十到几百元）、免运...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3.4.2 中型景区的数据管理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开源数据栈方案。 中型景区（年接待 50-200 万人次）可以考虑开源数据栈：数据库——PostgreSQL（业务系统）+ ClickHouse（分析查询）。ETL——使用 Python 脚本或 DataX 做数据同步。可视化——Grafana（仪表盘）+ Metabase（自助分析）。这个方案的特...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3.4.3 大型景区的数据管理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云原生数据中台方案。 大型景区和省级旅游平台需要完整的数据中台方案，通常采用云服务商（阿里云、华为云、腾讯云）的数据中台产品——数据集成、数据开发、数据治理、数据服务一站完成，按量付费，免运维。黄果树景区和"一码游贵州"平台均采用阿里云的数据中台方案。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3.1.1 关系型数据库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3.1.2 非关系型数据库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3.1.3 时序数据库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3.2.1 数据仓库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3.2.2 数据湖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3.2.3 数据中台与旅游应用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3.3.1 数据治理框架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3.3.2 元数据管理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3.3.3 数据安全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3.4.1 小型旅游企业的数据管理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3.4.2 中型景区的数据管理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8" name="Shape 36"/>
          <p:cNvSpPr/>
          <p:nvPr/>
        </p:nvSpPr>
        <p:spPr>
          <a:xfrm>
            <a:off x="475488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9" name="Text 37"/>
          <p:cNvSpPr/>
          <p:nvPr/>
        </p:nvSpPr>
        <p:spPr>
          <a:xfrm>
            <a:off x="489204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3.4.3 大型景区的数据管理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3-1：数据库选型决策树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数据特征 | 推荐数据库 | 理由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|---------|-----------|------|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结构化、需要事务支持 | MySQL / PostgreSQL | ACID 保证、SQL 查询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Schema 灵活、字段不固定 | MongoDB | 文档模型、动态 Schema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高频写入、时序数据 | TDengine / InfluxDB | 列式压缩、时间窗口聚合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全文搜索 | Elasticsearch | 倒排索引、相关性排序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缓存、实时计数 | Redis | 内存极速读写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知识图谱、关系网络 | Neo4j | 图遍历和路径查询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大规模 OLAP 分析 | ClickHouse / Doris | 列式存储、向量化执行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3-2：数据管理的"五问法"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在开始一个旅游数据项目之前，用五个问题检验数据管理是否到位：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数据在哪？ —— 所有数据源是否已被识别和记录？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数据是什么？ —— 每个字段是否有清晰的定义（数据字典）？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数据好不好？ —— 数据质量是否被持续监控（缺失率、异常率）？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数据归谁管？ —— 每个数据集是否有明确的 Owner？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数据安全吗？ —— 敏感数据是否被分级、脱敏、访问控制？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数据存储与管理是旅游大数据分析的"地基"——没有稳固的地基，上层分析无论多么花哨都是空中楼阁。数据库选型需要根据数据的特点：关系型数据库适合结构化业务数据（票务、订单），NoSQL 适合灵活 Schema 和非结构化数据（产品信息、评论），时序数据库适合 IoT 高频数据（传感器、闸机）。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数据仓库与数据湖各有适用场景：数据仓库适合日常报表和仪表盘（数据已清洗和建模），数据湖适合探索性分析和 AI 训练（需要原始数据）。数据中台整合了两者的能力，是旅游行业数据管理的演进方向。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数据治理是数据管理的"软实力"——元数据管理让人"找得到、看得懂"数据，数据安全管理让人"用得放心"数据。对于不同规模的旅游企业，数据管理方案应该"量体裁衣"——小型企业 Excel + 云数据库，中型景区开源数据栈，大型平台云原生数据中台。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完</a:t>
            </a:r>
            <a:endParaRPr lang="en-US" sz="1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旅游大数据分析与决策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旅游大数据分析与决策 - 第3章 旅游数据存储与管理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2026-07-28T23:52:25Z</dcterms:created>
  <dcterms:modified xsi:type="dcterms:W3CDTF">2026-07-28T23:52:25Z</dcterms:modified>
</cp:coreProperties>
</file>