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旅游数据采集与预处理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掌握旅游数据采集与预处理的核心概念、理论框架与关键术语，理解其在数字文旅学科体系中的定位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能够运用旅游数据采集与预处理的理论工具分析实践问题，具备方案设计与评估的基本能力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某高校旅游管理专业的研究生小王，毕业论文想做"贵州 A 级景区游客满意度影响因素分析"。他信心满满地开始——觉得"拿到数据、跑个回归"两周就够了。三个月后，他还在和数据"搏斗"。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问题出在数据采集和预处理阶段。他从三个 OTA 平台抓取了游客评论数据，但三个平台的数据格式完全不同——A 平台的评分是 1-5 分，B 平台是 1-10 分，C 平台只有"好评/中评/差评"三个等级。评论时间是字符串，有的格式是"2023-10-01"，有的是"10/1/2023"，还有的是"3 天前"。有些评论是重复的（同一用户在不同平台发了相同内容），有些评论是刷的（商家雇佣水军）。最头疼的是——三个平台的景区名称不统一，A 平台叫"黄果树风景名胜区"，B 平台叫"黄果树瀑布景区"，C 平台叫"安顺黄果树"。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当小王终于把数据整理好、统一评分尺度、去重去噪、匹配景区名称后，他发现——从"开始分析"到"真正能用的数据"，他花了 80% 的时间。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这不是个例。业界公认：数据分析项目中，数据采集和预处理通常占 60%-80% 的工作量。本章的目标是让这个过程更高效、更规范。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如果你是小王，如何避免"三个平台三个名称"的问题？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网络爬虫获取数据是否合法？什么情况下爬虫可能侵犯他人权益？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数据清洗到什么程度才算"够了"？有没有"过度清洗"的问题？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旅游数据采集方法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API 数据采集  |  2.1.2 网络爬虫  |  2.1.3 日志数据采集  |  2.1.4 IoT 数据采集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数据清洗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缺失值处理  |  2.2.2 异常值检测与处理  |  2.2.3 重复数据处理  |  2.2.4 数据转换与标准化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特征工程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特征工程的概念  |  2.3.2 时间特征构造  |  2.3.3 文本特征构造  |  2.3.4 空间特征构造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数据质量评估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数据质量的六个维度  |  2.4.2 数据质量报告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旅游数据采集方法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旅游数据采集方法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2.1.1 API 数据采集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 API。 API（Application Programming Interface，应用程序编程接口）是系统之间数据交换的标准化接口。通过 API 获取数据是目前最规范、最可靠的方式——数据提供方定义了明确的数据格式、访问权限和调用频率限制。
 旅游行业常用 API。 高德地图 API——获取景区 POI 信息（名称、位置、类型、评分）、路径规划、实时路况。百度地图 API——类似高德的功能，在北方地区数据覆盖更好。携程开放平台——获取酒店、机票、景区门票的产品信息和价格（需商家资质）。飞猪开放平台——阿里生态内的旅游产品数据。美团民宿 API——获取民宿房源信息和订单数据。和风天气 API——获取天气预报和历史气象数据。12306 API——获取火车票时刻和余票信息。这些 API 的共同特点是：需要注册开发者账号获取 Key、有调用频率限制（免费版通常每天几百到几千次）、返回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 API。 API（Application Programming Interface，应用程序编程接口）是系统之间数据交换的标准化接口。通过 API 获取数据是目前最规范、最可靠的方式——数据提供方定义了明确的数据格式、访问权限和调用频率限制。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旅游行业常用 API。 高德地图 API——获取景区 POI 信息（名称、位置、类型、评分）、路径规划、实时路况。百度地图 API——类似高德的功能，在北方地区数据覆盖更好。携程开放平台——获取酒店、机票、景区门票的产品信息和价格（需商家资质）。飞猪开放平台——阿里生态内的旅游产品数据。美团民宿 API——获取民宿房源信息和订单数据。和风天气 API——获取天气预报和历史气象数据。12306 AP...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调用的 Python 实现。 以下代码示例展示如何使用高德地图 API 搜索安顺市的景区 POI：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requests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pandas as pd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旅游数据采集方法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2.1.1 API 数据采集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 = requests.get(url, params=params).json()
         if resp['status'] != '1':
             break
         for poi in resp['pois']:
             results.append({
                 'name': poi['name'],
                 'type': poi['type'],
                 'address': poi['address'],
                 'lng': poi['location'].split(',')[0],
                 'lat': poi['location'].split(',')[1],
    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 = requests.get(url, params=params).json()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resp['status'] != '1':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poi in resp['pois']: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results.append({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'name': poi['name'],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旅游数据采集方法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2.1.1 API 数据采集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'lng': poi['location'].split(',')[0],
                 'lat': poi['location'].split(',')[1],
                 'rating': poi.get('biz_ext', {}).get('rating', ''),
             })
         if len(resp['pois']) &lt; params['offset']:
             break
         params['page'] += 1
     return pd.DataFrame(results)
 anshun_spots = search_scenic_spots('安顺')
 print(f'共找到 {len(anshun_spots)} 个景区')
 print(an...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'lng': poi['location'].split(',')[0],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'lat': poi['location'].split(',')[1],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'rating': poi.get('biz_ext', {}).get('rating', ''),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len(resp['pois']) &lt; params['offset']: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params['page'] += 1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旅游数据采集方法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2.1.2 网络爬虫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爬虫的工作原理。 网络爬虫（Web Crawler）模拟浏览器向网页服务器发送 HTTP 请求，获取网页 HTML 内容，然后从中提取目标数据。爬虫的基本流程：发送请求（requests.get(url)）→ 获取响应（HTML 文本）→ 解析内容（BeautifulSoup/lxml 提取数据）→ 存储数据。
 旅游数据的爬取场景。 OTA 平台上的游客评论——这是旅游舆情分析最重要的数据源，但大多数平台没有公开 API，只能通过爬虫获取。旅游攻略网站（马蜂窝、穷游）——游记内容、目的地信息、用户互动数据。政府公开数据——文旅部门官网上的 A 级景区名录、旅游统计数据、政策文件。社交媒体——微博、小红书上与旅游相关的内容（需要处理反爬机制和登录验证）。
 爬虫的 Python 实现示例。 以下代码爬取某旅游网站的攻略列表：
 `python
 import requests
 from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爬虫的工作原理。 网络爬虫（Web Crawler）模拟浏览器向网页服务器发送 HTTP 请求，获取网页 HTML 内容，然后从中提取目标数据。爬虫的基本流程：发送请求（requests.get(url)）→ 获取响应（HTML 文本）→ 解析内容（BeautifulSoup/lxml 提取数据）→ 存储数据。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旅游数据的爬取场景。 OTA 平台上的游客评论——这是旅游舆情分析最重要的数据源，但大多数平台没有公开 API，只能通过爬虫获取。旅游攻略网站（马蜂窝、穷游）——游记内容、目的地信息、用户互动数据。政府公开数据——文旅部门官网上的 A 级景区名录、旅游统计数据、政策文件。社交媒体——微博、小红书上与旅游相关的内容（需要处理反爬机制和登录验证）。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爬虫的 Python 实现示例。 以下代码爬取某旅游网站的攻略列表：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requests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bs4 import BeautifulSoup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旅游数据采集方法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2.1.2 网络爬虫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page in range(1, pages + 1):
         url = f'{base_url}?page={page}'
         resp = requests.get(url, headers=headers)
         soup = BeautifulSoup(resp.text, 'html.parser')
         for item in soup.select('.guide-item'):
             guides.append({
                 'title': item.select_one('.title').text.strip(),
                 'author': item.select_one('.author').text.strip(),
      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page in range(1, pages + 1):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url = f'{base_url}?page={page}'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 = requests.get(url, headers=headers)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soup = BeautifulSoup(resp.text, 'html.parser')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item in soup.select('.guide-item'):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旅游数据采集方法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2.1.2 网络爬虫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'title': item.select_one('.title').text.strip(),
                 'author': item.select_one('.author').text.strip(),
                 'date': item.select_one('.date').text.strip(),
                 'views': item.select_one('.views').text.strip(),
             })
         time.sleep(2)  # 礼貌爬取，间隔 2 秒
         print(f'第 {page} 页完成')
     return guides
 `
 爬虫的伦理与法律边界。 遵守 robots.txt——每个网站的 /robots.txt...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'title': item.select_one('.title').text.strip(),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'author': item.select_one('.author').text.strip(),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'date': item.select_one('.date').text.strip(),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'views': item.select_one('.views').text.strip(),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time.sleep(2)  # 礼貌爬取，间隔 2 秒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旅游数据采集方法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2.1.3 日志数据采集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日志数据的价值。 服务器日志记录了每一次用户请求的详细信息——时间、IP、请求路径、响应状态、耗时。景区 APP 和小程序的行为日志记录了用户的每一次点击、浏览和操作。日志数据的特点是"全量"——记录了所有用户的所有行为，不像问卷调查只有样本数据。
 日志采集工具。 Filebeat——轻量级日志采集器，监控日志文件的变化并实时转发。Flume——Apache 的分布式日志采集系统，支持多种数据源和输出目标。ELK Stack——Elasticsearch（存储和搜索）+ Logstash（采集和处理）+ Kibana（可视化），是业界标准的日志分析平台。Google Analytics / 百度统计——在网页或 APP 中嵌入 JS 代码，自动采集用户行为数据（页面浏览、点击、转化等）。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日志数据的价值。 服务器日志记录了每一次用户请求的详细信息——时间、IP、请求路径、响应状态、耗时。景区 APP 和小程序的行为日志记录了用户的每一次点击、浏览和操作。日志数据的特点是"全量"——记录了所有用户的所有行为，不像问卷调查只有样本数据。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日志采集工具。 Filebeat——轻量级日志采集器，监控日志文件的变化并实时转发。Flume——Apache 的分布式日志采集系统，支持多种数据源和输出目标。ELK Stack——Elasticsearch（存储和搜索）+ Logstash（采集和处理）+ Kibana（可视化），是业界标准的日志分析平台。Google Analytics / 百度统计——在网页或 APP 中嵌入 JS 代码，自...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旅游数据采集方法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2.1.4 IoT 数据采集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 IoT 数据的特点。 高频——传感器每秒甚至每毫秒产生一条数据（如环境传感器每秒上报一次温湿度）。多协议——不同厂商的设备使用不同的通信协议（MQTT、CoAP、HTTP、Modbus）。数据量大——一个中型景区可能有数百个传感器，每天产生数 GB 数据。质量参差不齐——传感器可能因故障、断电、网络中断而产生缺失数据或异常值。
 MQTT 协议简介。 MQTT（Message Queuing Telemetry Transport）是物联网领域最主流的通信协议——轻量级（协议头仅 2 字节）、发布/订阅模式（设备发布数据到主题 Topic，服务器订阅 Topic 接收数据）、支持 QoS（服务质量等级，确保数据可靠传输）。景区的闸机、传感器、GPS 终端通常通过 MQTT 协议向云端上报数据。
 IoT 数据采集的 Python 示例。 以下代码订阅 MQTT 主题并接收传感器数据：...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 IoT 数据的特点。 高频——传感器每秒甚至每毫秒产生一条数据（如环境传感器每秒上报一次温湿度）。多协议——不同厂商的设备使用不同的通信协议（MQTT、CoAP、HTTP、Modbus）。数据量大——一个中型景区可能有数百个传感器，每天产生数 GB 数据。质量参差不齐——传感器可能因故障、断电、网络中断而产生缺失数据或异常值。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MQTT 协议简介。 MQTT（Message Queuing Telemetry Transport）是物联网领域最主流的通信协议——轻量级（协议头仅 2 字节）、发布/订阅模式（设备发布数据到主题 Topic，服务器订阅 Topic 接收数据）、支持 QoS（服务质量等级，确保数据可靠传输）。景区的闸机、传感器、GPS 终端通常通过 MQTT 协议向云端上报数据。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数据采集的 Python 示例。 以下代码订阅 MQTT 主题并接收传感器数据：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paho.mqtt.client as mqtt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json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旅游数据采集方法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2.1.4 IoT 数据采集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= json.loads(msg.payload)
     print(f'传感器 {data["device_id"]}: '
           f'温度={data["temperature"]}°C, '
           f'湿度={data["humidity"]}%')
 client = mqtt.Client()
 client.on_connect = on_connect
 client.on_message = on_message
 client.connect('mqtt.example.com', 1883, 60)
 client.loop_forever()
 `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= json.loads(msg.payload)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print(f'传感器 {data["device_id"]}: '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f'温度={data["temperature"]}°C, '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f'湿度={data["humidity"]}%')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= mqtt.Client()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旅游数据采集方法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API 数据采集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 API。 API（Application Programming Interface，应用程序编程接口）是系统之间数据交换的标准化接口。通过 API 获取数据是目前最规范、最可靠的方式——数据提供方定义了明确的数据格式、访问权限和调用频率限制。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网络爬虫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爬虫的工作原理。 网络爬虫（Web Crawler）模拟浏览器向网页服务器发送 HTTP 请求，获取网页 HTML 内容，然后从中提取目标数据。爬虫的基本流程：发送请求（requests.get(url)）→ 获取响应（HTML 文本）→ 解析内容（BeautifulSoup/lxml 提取数据）→...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日志数据采集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日志数据的价值。 服务器日志记录了每一次用户请求的详细信息——时间、IP、请求路径、响应状态、耗时。景区 APP 和小程序的行为日志记录了用户的每一次点击、浏览和操作。日志数据的特点是"全量"——记录了所有用户的所有行为，不像问卷调查只有样本数据。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2.1.4 IoT 数据采集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 IoT 数据的特点。 高频——传感器每秒甚至每毫秒产生一条数据（如环境传感器每秒上报一次温湿度）。多协议——不同厂商的设备使用不同的通信协议（MQTT、CoAP、HTTP、Modbus）。数据量大——一个中型景区可能有数百个传感器，每天产生数 GB 数据。质量参差不齐——传感器可能因故障、断电...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数据清洗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数据清洗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2.2.1 缺失值处理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缺失值的识别。 在 Python 中，df.isnull().sum() 可以快速统计每列的缺失值数量。缺失值的产生原因多种多样：传感器故障、用户未填写、系统 Bug、数据合并时字段不匹配。处理缺失值之前，首先要理解缺失的原因——是"随机缺失"还是"非随机缺失"。随机缺失（如传感器偶尔断网）对分析的影响较小；非随机缺失（如高消费游客更不愿意填写收入信息）可能导致分析偏差。
 缺失值处理策略。 删除——如果某列缺失比例过高（如超过 50%），且该列不是分析的关键变量，可以直接删除该列。如果某行的缺失值过多，可以删除该行（但需谨慎，可能丢失有价值的数据）。填充——数值型变量常用均值、中位数填充（保守）或用回归模型预测缺失值（复杂但更准确）。类别型变量常用众数填充或标记为"未知"。时间序列数据常用前向填充（用前一个值填充）或插值法。标记——创建一个新的二值变量，标记该行是否经过了缺失值填充——这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缺失值的识别。 在 Python 中，df.isnull().sum() 可以快速统计每列的缺失值数量。缺失值的产生原因多种多样：传感器故障、用户未填写、系统 Bug、数据合并时字段不匹配。处理缺失值之前，首先要理解缺失的原因——是"随机缺失"还是"非随机缺失"。随机缺失（如传感器偶尔断网）对分析的影响较小；非随机缺失（如高消费游客更不愿意填写收入信息）可能导致分析偏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缺失值处理策略。 删除——如果某列缺失比例过高（如超过 50%），且该列不是分析的关键变量，可以直接删除该列。如果某行的缺失值过多，可以删除该行（但需谨慎，可能丢失有价值的数据）。填充——数值型变量常用均值、中位数填充（保守）或用回归模型预测缺失值（复杂但更准确）。类别型变量常用众数填充或标记为"未知"。时间序列数据常用前向填充（用前一个值填充）或插值法。标记——创建一个新的二值变量，标记该行是否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示例：缺失值处理。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pandas as pd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numpy as np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数据清洗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2.2.1 缺失值处理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print(df.isnull().sum())
 threshold = len(df) * 0.5
 df = df.dropna(axis=1, thresh=threshold)
 num_cols = df.select_dtypes(include=[np.number]).columns
 df[num_cols] = df[num_cols].fillna(df[num_cols].median())
 cat_cols = df.select_dtypes(include=['object']).columns
 df[cat_cols] = df[cat_cols].fillna(df[cat_cols].mode().iloc[0])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print(df.isnull().sum())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 = len(df) * 0.5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 = df.dropna(axis=1, thresh=threshold)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num_cols = df.select_dtypes(include=[np.number]).columns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df[num_cols] = df[num_cols].fillna(df[num_cols].median())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数据清洗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2.2.2 异常值检测与处理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异常值的定义。 异常值（Outlier）是显著偏离其他观测值的数据点。异常值不一定等于"错误"——可能是真实的极端情况（如国庆黄金周的客流确实是平时的 5 倍），也可能是数据采集错误（如传感器故障导致温度读数 999°C）。区分"真实极端值"和"错误值"需要领域知识。
 异常值检测方法。 统计方法——3σ 原则（与均值偏离超过 3 个标准差）、箱线图法（超出 Q1-1.5×IQR 或 Q3+1.5×IQR）、Z-score（标准化后绝对值超过 3）。机器学习方法——孤立森林（Isolation Forest）、LOF（Local Outlier Factor）、DBSCAN 聚类（低密度区域的点视为异常）。
 Python 示例：箱线图法检测异常值。
 `python
 def detect_outliers_iqr(df, column):
     Q1 = df[column].qu...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异常值的定义。 异常值（Outlier）是显著偏离其他观测值的数据点。异常值不一定等于"错误"——可能是真实的极端情况（如国庆黄金周的客流确实是平时的 5 倍），也可能是数据采集错误（如传感器故障导致温度读数 999°C）。区分"真实极端值"和"错误值"需要领域知识。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异常值检测方法。 统计方法——3σ 原则（与均值偏离超过 3 个标准差）、箱线图法（超出 Q1-1.5×IQR 或 Q3+1.5×IQR）、Z-score（标准化后绝对值超过 3）。机器学习方法——孤立森林（Isolation Forest）、LOF（Local Outlier Factor）、DBSCAN 聚类（低密度区域的点视为异常）。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示例：箱线图法检测异常值。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 detect_outliers_iqr(df, column):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 = df[column].quantile(0.25)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数据清洗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2.2.2 异常值检测与处理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= Q1 - 1.5 * IQR
     upper = Q3 + 1.5 * IQR
     outliers = df[(df[column] &lt; lower) | (df[column] &gt; upper)]
     return outliers, lower, upper
 outliers, lower, upper = detect_outliers_iqr(df, 'visitors')
 print(f'下界: {lower:.0f}, 上界: {upper:.0f}')
 print(f'异常值数量: {len(outliers)}')
 `
 异常值处理策略。 保留——如果异常值是真实的极端情况（如节假日的客流高峰），应保留并可能作为分析的重点。修正——如果异常值是明显的录入错误（如多打了一个 0），可以修正为合理值。删除——如果异常值比例很小（&lt;1%...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= Q1 - 1.5 * IQR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 = Q3 + 1.5 * IQR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outliers = df[(df[column] &lt; lower) | (df[column] &gt; upper)]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outliers, lower, upper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outliers, lower, upper = detect_outliers_iqr(df, 'visitors')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数据清洗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2.2.3 重复数据处理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重复数据的识别。 旅游数据中常见的重复场景：同一游客在不同平台发表相同评论（跨平台重复）、数据采集脚本因网络重试导致同一数据写入两次（系统重复）、数据合并时匹配到多条相同记录（关联重复）。在 Python 中，df.duplicated() 识别完全重复的行，df.duplicated(subset=['col1', 'col2']) 识别指定列重复的行。
 去重策略。 完全去重——直接删除所有列完全相同的重复行（df.drop_duplicates()）。部分去重——基于关键字段（如用户 ID + 时间戳）去重，保留最新或最完整的一条。模糊去重——对于评论文本，可以使用文本相似度（如余弦相似度、编辑距离）检测内容高度相似但不完全相同的"伪重复"。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重复数据的识别。 旅游数据中常见的重复场景：同一游客在不同平台发表相同评论（跨平台重复）、数据采集脚本因网络重试导致同一数据写入两次（系统重复）、数据合并时匹配到多条相同记录（关联重复）。在 Python 中，df.duplicated() 识别完全重复的行，df.duplicated(subset=['col1', 'col2']) 识别指定列重复的行。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去重策略。 完全去重——直接删除所有列完全相同的重复行（df.drop_duplicates()）。部分去重——基于关键字段（如用户 ID + 时间戳）去重，保留最新或最完整的一条。模糊去重——对于评论文本，可以使用文本相似度（如余弦相似度、编辑距离）检测内容高度相似但不完全相同的"伪重复"。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数据清洗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2.2.4 数据转换与标准化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数据类型转换。 旅游数据中最常见的问题之一：日期是字符串格式（"2024-10-01"而非 datetime 类型），数值是字符串格式（"1,234"而非 1234），类别变量被当作数值（"1"代表"男"）。在分析之前必须完成类型转换：pd.to_datetime()、pd.to_numeric()、astype('category')。
 数据标准化。 当不同变量的量纲差异很大时（如客流单位是"人次"，收入单位是"万元"），标准化将其转换到同一尺度。常用方法：Min-Max 标准化——将数据缩放到 [0, 1] 区间，公式为 (x - min) / (max - min)。Z-score 标准化——将数据转换为均值为 0、标准差为 1 的分布，公式为 (x - mean) / std。标准化在机器学习中尤为重要——量纲差异大会导致某些特征"主导"模型训练。
 分类变量编码。 机器学习模型...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数据类型转换。 旅游数据中最常见的问题之一：日期是字符串格式（"2024-10-01"而非 datetime 类型），数值是字符串格式（"1,234"而非 1234），类别变量被当作数值（"1"代表"男"）。在分析之前必须完成类型转换：pd.to_datetime()、pd.to_numeric()、astype('category')。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数据标准化。 当不同变量的量纲差异很大时（如客流单位是"人次"，收入单位是"万元"），标准化将其转换到同一尺度。常用方法：Min-Max 标准化——将数据缩放到 [0, 1] 区间，公式为 (x - min) / (max - min)。Z-score 标准化——将数据转换为均值为 0、标准差为 1 的分布，公式为 (x - mean) / std。标准化在机器学习中尤为重要——量纲差异大会导致某...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分类变量编码。 机器学习模型需要数值输入，因此分类变量必须编码。One-Hot 编码——将每个类别转换为一个二值变量（是/否），适合类别数量少的变量（如"景区等级：5A/4A/3A"）。标签编码——将每个类别映射为一个整数（如 0, 1, 2），适合有序类别（如"满意度：非常满意/满意/一般/不满意"）。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数据清洗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缺失值处理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缺失值的识别。 在 Python 中，df.isnull().sum() 可以快速统计每列的缺失值数量。缺失值的产生原因多种多样：传感器故障、用户未填写、系统 Bug、数据合并时字段不匹配。处理缺失值之前，首先要理解缺失的原因——是"随机缺失"还是"非随机缺失"。随机缺失（如传感器偶尔断网）对分析的...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异常值检测与处理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异常值的定义。 异常值（Outlier）是显著偏离其他观测值的数据点。异常值不一定等于"错误"——可能是真实的极端情况（如国庆黄金周的客流确实是平时的 5 倍），也可能是数据采集错误（如传感器故障导致温度读数 999°C）。区分"真实极端值"和"错误值"需要领域知识。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重复数据处理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重复数据的识别。 旅游数据中常见的重复场景：同一游客在不同平台发表相同评论（跨平台重复）、数据采集脚本因网络重试导致同一数据写入两次（系统重复）、数据合并时匹配到多条相同记录（关联重复）。在 Python 中，df.duplicated() 识别完全重复的行，df.duplicated(subset...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2.2.4 数据转换与标准化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数据类型转换。 旅游数据中最常见的问题之一：日期是字符串格式（"2024-10-01"而非 datetime 类型），数值是字符串格式（"1,234"而非 1234），类别变量被当作数值（"1"代表"男"）。在分析之前必须完成类型转换：pd.to_datetime()、pd.to_numeric()...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特征工程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特征工程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2.3.1 特征工程的概念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为什么需要特征工程。 原始数据中的字段往往不能直接用于建模——"入园时间 2024-10-03 10:15:32"是一个时间戳，但模型需要的是"是不是节假日""上午还是下午""距离开园多久"等特征。特征工程是将原始数据转换为"模型能理解、能利用"的特征的过程。业界有句名言："数据和特征决定了机器学习的上限，而模型和算法只是逼近这个上限。"
 特征工程的类型。 特征构造——从原始字段中创造新的特征（如从日期中提取"星期几""是否周末""是否节假日"）。特征变换——对原始特征进行数学变换（如对数变换、平方根变换、分箱）。特征选择——从众多特征中选出最有用的一部分，去除冗余和噪声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为什么需要特征工程。 原始数据中的字段往往不能直接用于建模——"入园时间 2024-10-03 10:15:32"是一个时间戳，但模型需要的是"是不是节假日""上午还是下午""距离开园多久"等特征。特征工程是将原始数据转换为"模型能理解、能利用"的特征的过程。业界有句名言："数据和特征决定了机器学习的上限，而模型和算法只是逼近这个上限。"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特征工程的类型。 特征构造——从原始字段中创造新的特征（如从日期中提取"星期几""是否周末""是否节假日"）。特征变换——对原始特征进行数学变换（如对数变换、平方根变换、分箱）。特征选择——从众多特征中选出最有用的一部分，去除冗余和噪声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特征工程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2.3.2 时间特征构造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从时间戳中提取特征。 旅游数据中时间戳是最常见也最富含信息的字段之一。可提取的特征包括：年、月、日、小时、分钟（基础时间成分）、星期几（周一至周日，捕捉周末效应）、是否周末（二值特征）、是否节假日（二值特征，需结合节假日日历）、距离开园/闭园时间（对于景区管理）、是否是旺季（根据历史客流规律划分）。这些特征能帮助模型捕捉旅游需求的周期性规律。
 Python 示例：时间特征提取。
 `python
 df['datetime'] = pd.to_datetime(df['datetime'])
 df['year'] = df['datetime'].dt.year
 df['month'] = df['datetime'].dt.month
 df['day'] = df['datetime'].dt.day
 df['hour'] = df['datetime'].dt.hour
 d...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从时间戳中提取特征。 旅游数据中时间戳是最常见也最富含信息的字段之一。可提取的特征包括：年、月、日、小时、分钟（基础时间成分）、星期几（周一至周日，捕捉周末效应）、是否周末（二值特征）、是否节假日（二值特征，需结合节假日日历）、距离开园/闭园时间（对于景区管理）、是否是旺季（根据历史客流规律划分）。这些特征能帮助模型捕捉旅游需求的周期性规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示例：时间特征提取。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df['datetime'] = pd.to_datetime(df['datetime'])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df['year'] = df['datetime'].dt.year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df['month'] = df['datetime'].dt.month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特征工程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2.3.2 时间特征构造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df['hour'] = df['datetime'].dt.hour
 df['weekday'] = df['datetime'].dt.weekday  # 0=周一, 6=周日
 df['is_weekend'] = df['weekday'].isin([5, 6]).astype(int)
 holidays = ['2024-10-01', '2024-10-02', '2024-10-03',
             '2024-10-04', '2024-10-05', '2024-10-06', '2024-10-07']
 df['is_holiday'] = df['datetime'].dt.date.astype(str).isin(holidays).astype(int)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df['hour'] = df['datetime'].dt.hour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df['weekday'] = df['datetime'].dt.weekday  # 0=周一, 6=周日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df['is_weekend'] = df['weekday'].isin([5, 6]).astype(int)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holidays = ['2024-10-01', '2024-10-02', '2024-10-03',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'2024-10-04', '2024-10-05', '2024-10-06', '2024-10-07']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特征工程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2.3.3 文本特征构造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从评论中提取特征。 游客评论文本是旅游数据中的重要组成部分。可构造的文本特征包括：评论长度（字数）——长评论通常代表更强烈的满意度或不满。评分（如果有）——直接的情感强度指标。情感得分——通过情感分析模型计算的正负情感得分。关键词匹配——是否包含特定关键词（如"排队""拥挤""服务""景色"等），每个关键词作为一个二值特征。这些文本特征可用于后续的满意度预测、服务改进优先级排序等分析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从评论中提取特征。 游客评论文本是旅游数据中的重要组成部分。可构造的文本特征包括：评论长度（字数）——长评论通常代表更强烈的满意度或不满。评分（如果有）——直接的情感强度指标。情感得分——通过情感分析模型计算的正负情感得分。关键词匹配——是否包含特定关键词（如"排队""拥挤""服务""景色"等），每个关键词作为一个二值特征。这些文本特征可用于后续的满意度预测、服务改进优先级排序等分析。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特征工程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2.3.4 空间特征构造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从经纬度中提取特征。 景区的 POI 数据包含经纬度信息，可以构造的空间特征包括：距离——到市中心、高铁站、机场的距离（通过 Haversine 公式计算球面距离）。密度——周边一定范围内的景区密度。可达性——周边一定范围内的交通设施（公交站、地铁站、停车场）数量。这些特征用于分析景区的地理区位优势和交通便利性对客流的影响。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从经纬度中提取特征。 景区的 POI 数据包含经纬度信息，可以构造的空间特征包括：距离——到市中心、高铁站、机场的距离（通过 Haversine 公式计算球面距离）。密度——周边一定范围内的景区密度。可达性——周边一定范围内的交通设施（公交站、地铁站、停车场）数量。这些特征用于分析景区的地理区位优势和交通便利性对客流的影响。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特征工程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特征工程的概念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为什么需要特征工程。 原始数据中的字段往往不能直接用于建模——"入园时间 2024-10-03 10:15:32"是一个时间戳，但模型需要的是"是不是节假日""上午还是下午""距离开园多久"等特征。特征工程是将原始数据转换为"模型能理解、能利用"的特征的过程。业界有句名言："数据和特征决定了机器学习...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时间特征构造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从时间戳中提取特征。 旅游数据中时间戳是最常见也最富含信息的字段之一。可提取的特征包括：年、月、日、小时、分钟（基础时间成分）、星期几（周一至周日，捕捉周末效应）、是否周末（二值特征）、是否节假日（二值特征，需结合节假日日历）、距离开园/闭园时间（对于景区管理）、是否是旺季（根据历史客流规律划分）。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文本特征构造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从评论中提取特征。 游客评论文本是旅游数据中的重要组成部分。可构造的文本特征包括：评论长度（字数）——长评论通常代表更强烈的满意度或不满。评分（如果有）——直接的情感强度指标。情感得分——通过情感分析模型计算的正负情感得分。关键词匹配——是否包含特定关键词（如"排队""拥挤""服务""景色"等），每..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2.3.4 空间特征构造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从经纬度中提取特征。 景区的 POI 数据包含经纬度信息，可以构造的空间特征包括：距离——到市中心、高铁站、机场的距离（通过 Haversine 公式计算球面距离）。密度——周边一定范围内的景区密度。可达性——周边一定范围内的交通设施（公交站、地铁站、停车场）数量。这些特征用于分析景区的地理区位优势...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 数据质量评估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数据质量评估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2.4.1 数据质量的六个维度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完整性。 数据是否缺失？缺失比例是多少？完整性是数据质量最基础的维度——如果关键字段缺失比例过高，任何分析都是"空中楼阁"。旅游数据中，OTA 评论的完整性通常较高（平台要求必填评分），而 IoT 传感器数据的完整性受网络和电力影响较大。
 准确性。 数据是否与真实情况一致？一个景区的"日客流量"如果与闸机实际通过人数相差 20%，那这个数据的准确性就有问题。准确性难以直接验证（因为我们不知道"真实值"是多少），但可以通过交叉验证来判断——闸机计数与视频 AI 计数是否一致？售票数据与入园数据是否匹配？
 一致性。 同一数据在不同系统中是否一致？A 系统记录的"今日入园 12,000 人"与 B 系统记录的"今日入园 11,850 人"不一致，应该信哪个？一致性问题的根源通常是数据口径不统一——A 系统统计的是"购票人数"，B 系统统计的是"闸机通过人数"，两者在正常情况下也有约 1-2%...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完整性。 数据是否缺失？缺失比例是多少？完整性是数据质量最基础的维度——如果关键字段缺失比例过高，任何分析都是"空中楼阁"。旅游数据中，OTA 评论的完整性通常较高（平台要求必填评分），而 IoT 传感器数据的完整性受网络和电力影响较大。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准确性。 数据是否与真实情况一致？一个景区的"日客流量"如果与闸机实际通过人数相差 20%，那这个数据的准确性就有问题。准确性难以直接验证（因为我们不知道"真实值"是多少），但可以通过交叉验证来判断——闸机计数与视频 AI 计数是否一致？售票数据与入园数据是否匹配？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一致性。 同一数据在不同系统中是否一致？A 系统记录的"今日入园 12,000 人"与 B 系统记录的"今日入园 11,850 人"不一致，应该信哪个？一致性问题的根源通常是数据口径不统一——A 系统统计的是"购票人数"，B 系统统计的是"闸机通过人数"，两者在正常情况下也有约 1-2% 的差异（部分游客购票后未入园）。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及时性。 数据是否在合理的时间内更新？对于实时客流监控，数据延迟超过 5 分钟就失去了"实时"的意义。对于月度统计报表，延迟 1-2 天通常可以接受。及时性要求取决于业务场景——应急管理要求秒级延迟，战略分析可以容忍天级延迟。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唯一性。 是否存在重复数据？同一笔交易被记录了两次、同一个游客的评论被重复抓取——这些重复数据会扭曲分析结果（如客流量被高估）。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数据质量评估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2.4.1 数据质量的六个维度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及时性。 数据是否在合理的时间内更新？对于实时客流监控，数据延迟超过 5 分钟就失去了"实时"的意义。对于月度统计报表，延迟 1-2 天通常可以接受。及时性要求取决于业务场景——应急管理要求秒级延迟，战略分析可以容忍天级延迟。
 唯一性。 是否存在重复数据？同一笔交易被记录了两次、同一个游客的评论被重复抓取——这些重复数据会扭曲分析结果（如客流量被高估）。
 规范性。 数据格式是否符合预定义的标准？日期格式是否统一？电话号码是否包含区号？地址信息是否结构化？规范性是数据治理的"基本功"——虽然看起来"低级"，但数据不规范是数据分析中最常见也最耗时的问题。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及时性。 数据是否在合理的时间内更新？对于实时客流监控，数据延迟超过 5 分钟就失去了"实时"的意义。对于月度统计报表，延迟 1-2 天通常可以接受。及时性要求取决于业务场景——应急管理要求秒级延迟，战略分析可以容忍天级延迟。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唯一性。 是否存在重复数据？同一笔交易被记录了两次、同一个游客的评论被重复抓取——这些重复数据会扭曲分析结果（如客流量被高估）。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规范性。 数据格式是否符合预定义的标准？日期格式是否统一？电话号码是否包含区号？地址信息是否结构化？规范性是数据治理的"基本功"——虽然看起来"低级"，但数据不规范是数据分析中最常见也最耗时的问题。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数据质量评估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2.4.2 数据质量报告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自动化质量检查。 可以使用 Python 编写数据质量检查脚本，自动生成数据质量报告——包含每个字段的缺失比例、异常值数量、唯一值数量、数据类型、值范围等。对于定期更新的数据集（如每日客流数据），自动化质量检查可以在数据进入分析流程之前发现质量问题，避免"分析做完才发现数据有问题"的尴尬。
 ---
 数据采集和预处理是旅游大数据分析中工作量最大的环节，通常占整个分析项目 60%-80% 的时间。数据采集的方法包括 API 调用（规范可靠但受限于开放程度）、网络爬虫（灵活但需注意法律和伦理边界）、日志采集（全量但需要专门的采集工具）、IoT 接入（高频但数据质量参差不齐）。
 数据清洗是确保分析结果可靠的基础——缺失值需要合理填充或删除，异常值需要识别和处理（区分"真实极端"和"录入错误"），重复数据需要去重，数据格式需要统一。
 特征工程是将原始数据转化为分析模型可用的"养料"——从时间...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自动化质量检查。 可以使用 Python 编写数据质量检查脚本，自动生成数据质量报告——包含每个字段的缺失比例、异常值数量、唯一值数量、数据类型、值范围等。对于定期更新的数据集（如每日客流数据），自动化质量检查可以在数据进入分析流程之前发现质量问题，避免"分析做完才发现数据有问题"的尴尬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数据采集和预处理是旅游大数据分析中工作量最大的环节，通常占整个分析项目 60%-80% 的时间。数据采集的方法包括 API 调用（规范可靠但受限于开放程度）、网络爬虫（灵活但需注意法律和伦理边界）、日志采集（全量但需要专门的采集工具）、IoT 接入（高频但数据质量参差不齐）。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数据清洗是确保分析结果可靠的基础——缺失值需要合理填充或删除，异常值需要识别和处理（区分"真实极端"和"录入错误"），重复数据需要去重，数据格式需要统一。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特征工程是将原始数据转化为分析模型可用的"养料"——从时间戳中提取周期性特征、从评论中提取文本特征、从经纬度中提取空间特征。好的特征工程比好的模型算法更能决定分析的成败。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数据质量评估是数据分析的"安全检查"——完整性、准确性、一致性、及时性、唯一性、规范性六个维度构成了数据质量的评估框架。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数据质量评估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2.4.2 数据质量报告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数据清洗是确保分析结果可靠的基础——缺失值需要合理填充或删除，异常值需要识别和处理（区分"真实极端"和"录入错误"），重复数据需要去重，数据格式需要统一。
 特征工程是将原始数据转化为分析模型可用的"养料"——从时间戳中提取周期性特征、从评论中提取文本特征、从经纬度中提取空间特征。好的特征工程比好的模型算法更能决定分析的成败。
 数据质量评估是数据分析的"安全检查"——完整性、准确性、一致性、及时性、唯一性、规范性六个维度构成了数据质量的评估框架。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数据清洗是确保分析结果可靠的基础——缺失值需要合理填充或删除，异常值需要识别和处理（区分"真实极端"和"录入错误"），重复数据需要去重，数据格式需要统一。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特征工程是将原始数据转化为分析模型可用的"养料"——从时间戳中提取周期性特征、从评论中提取文本特征、从经纬度中提取空间特征。好的特征工程比好的模型算法更能决定分析的成败。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数据质量评估是数据分析的"安全检查"——完整性、准确性、一致性、及时性、唯一性、规范性六个维度构成了数据质量的评估框架。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 数据质量评估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数据质量的六个维度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完整性。 数据是否缺失？缺失比例是多少？完整性是数据质量最基础的维度——如果关键字段缺失比例过高，任何分析都是"空中楼阁"。旅游数据中，OTA 评论的完整性通常较高（平台要求必填评分），而 IoT 传感器数据的完整性受网络和电力影响较大。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2.4.2 数据质量报告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自动化质量检查。 可以使用 Python 编写数据质量检查脚本，自动生成数据质量报告——包含每个字段的缺失比例、异常值数量、唯一值数量、数据类型、值范围等。对于定期更新的数据集（如每日客流数据），自动化质量检查可以在数据进入分析流程之前发现质量问题，避免"分析做完才发现数据有问题"的尴尬。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API 数据采集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网络爬虫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日志数据采集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2.1.4 IoT 数据采集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缺失值处理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异常值检测与处理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重复数据处理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2.2.4 数据转换与标准化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特征工程的概念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时间特征构造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文本特征构造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2.3.4 空间特征构造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数据质量的六个维度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4" name="Shape 42"/>
          <p:cNvSpPr/>
          <p:nvPr/>
        </p:nvSpPr>
        <p:spPr>
          <a:xfrm>
            <a:off x="475488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5" name="Text 43"/>
          <p:cNvSpPr/>
          <p:nvPr/>
        </p:nvSpPr>
        <p:spPr>
          <a:xfrm>
            <a:off x="489204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2.4.2 数据质量报告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2-1：Python 数据处理常用函数速查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函数/方法 | 用途 | 示例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|-----------|------|------|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pd.read_csv() | 读取 CSV 文件 | df = pd.read_csv('data.csv')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df.head() / df.tail() | 查看前/后几行 | df.head(10)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df.info() | 查看数据类型和缺失情况 | df.info()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df.describe() | 数值列统计摘要 | df.describe()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df.isnull().sum() | 统计缺失值 | df.isnull().sum()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df.dropna() | 删除缺失值 | df.dropna(subset=['col'])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df.fillna() | 填充缺失值 | df.fillna(df.median())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df.drop_duplicates() | 删除重复行 | df.drop_duplicates()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pd.to_datetime() | 转换为日期类型 | pd.to_datetime(df['date'])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df.groupby() | 分组聚合 | df.groupby('month')['visitors'].sum()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2-2：数据清洗 Checklist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查看数据：df.head()、df.info()、df.describe()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缺失值：统计缺失比例 → 决定删除或填充策略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异常值：箱线图或 3σ 检测 → 确认是真实极端值还是错误 → 保留/修正/删除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重复值：df.duplicated() 识别 → df.drop_duplicates() 去重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数据类型：确认每列类型正确（日期是 datetime、数值是 float/int、类别是 category）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格式统一：日期格式、单位统一、编码统一（UTF-8）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一致性检查：逻辑校验（出园时间 &gt; 入园时间、售票数 ≥ 入园数）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记录清洗日志：记录每一步处理了多少条数据，便于追溯和复现</a:t>
            </a:r>
            <a:endParaRPr lang="en-US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数据采集和预处理是旅游大数据分析中工作量最大的环节，通常占整个分析项目 60%-80% 的时间。数据采集的方法包括 API 调用（规范可靠但受限于开放程度）、网络爬虫（灵活但需注意法律和伦理边界）、日志采集（全量但需要专门的采集工具）、IoT 接入（高频但数据质量参差不齐）。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数据清洗是确保分析结果可靠的基础——缺失值需要合理填充或删除，异常值需要识别和处理（区分"真实极端"和"录入错误"），重复数据需要去重，数据格式需要统一。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特征工程是将原始数据转化为分析模型可用的"养料"——从时间戳中提取周期性特征、从评论中提取文本特征、从经纬度中提取空间特征。好的特征工程比好的模型算法更能决定分析的成败。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数据质量评估是数据分析的"安全检查"——完整性、准确性、一致性、及时性、唯一性、规范性六个维度构成了数据质量的评估框架。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完</a:t>
            </a:r>
            <a:endParaRPr lang="en-US" sz="1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旅游大数据分析与决策 - 第2章 旅游数据采集与预处理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