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旅游舆情分析与文本挖掘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掌握旅游舆情分析与文本挖掘的核心概念、理论框架与关键术语，理解其在数字文旅学科体系中的定位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能够运用旅游舆情分析与文本挖掘的理论工具分析实践问题，具备方案设计与评估的基本能力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年 7 月，某知名景区在小红书上突然出现大量负面笔记——"排队 2 小时看瀑布 5 分钟""餐饮价格离谱，一碗粉 45""工作人员态度恶劣"。不到 48 小时，相关话题的讨论量突破 10 万条，景区的 OTA 评分从 4.5 骤降到 3.8。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但景区管理者直到第 3 天才从员工转发的截图中得知此事——他们没有舆情监测系统，完全依赖"有人看见了告诉我们"。等他们反应过来时，负面舆论已经发酵，部分游客开始退票，旅行社也开始调整线路。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与之形成对比的是，"一码游贵州"平台部署了舆情监测系统——实时抓取 OTA、微博、小红书、抖音上与贵州旅游相关的内容，通过情感分析自动识别负面舆情，通过主题建模自动归纳投诉热点。当某个景区的负面情感比例在 24 小时内上升超过 20 个百分点，系统自动向管理团队发出告警。2024 年，系统成功预警了 6 起潜在的舆情危机，平均预警时间比人工发现提前了 18 小时——为危机公关争取了宝贵的"黄金窗口"。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舆情监测系统可以"自动发现负面评价"，但景区应该如何处理这些负面评价？删除？回应？改进？什么时候该做什么？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AI 情感分析判断一条评论是"正面"还是"负面"，但人类的语言有多复杂——"这个景区真'不错'，让我排了 3 小时队"，AI 能识别出这是反讽吗？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舆情分析的最终目的是什么——"让景区不被骂"还是"让景区变得更好"？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文本挖掘基础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10.1.1 中文文本预处理  |  10.1.2 文本向量化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情感分析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10.2.1 情感分析的方法  |  10.2.2 情感分析的旅游应用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主题建模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10.3.1 LDA 主题模型  |  10.3.2 主题建模的旅游应用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社交网络分析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10.4.1 旅游口碑传播网络  |  10.4.2 社交聆听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 舆情预警体系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5840" y="42976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10.5.1 预警指标体系  |  10.5.2 预警等级与响应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6634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5" name="Text 23"/>
          <p:cNvSpPr/>
          <p:nvPr/>
        </p:nvSpPr>
        <p:spPr>
          <a:xfrm>
            <a:off x="457200" y="4663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005840" y="4663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 文本挖掘基础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文本挖掘基础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10.1.1 中文文本预处理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分词。 中文文本没有空格分隔词语，分词是中文 NLP 的第一步。Jieba 是最流行的中文分词工具，支持三种模式：精确模式（最准确）、全模式（速度最快，但可能有冗余）、搜索引擎模式（在精确模式基础上对长词再次切分）。旅游领域的专有名词（"黄果树瀑布""西江千户苗寨""一码游贵州"）对通用分词器是挑战——可以通过添加自定义词典提升分词准确率。
 去停用词。 停用词是高频但无信息量的词——"的""了""是""在""和""也""就"。去掉停用词可以减少文本噪声，让分析聚焦于有意义的内容词。
 Python 示例：中文文本预处理。
 `python
 import jieba
 import re
 jieba.load_userdict('tourism_dict.txt')
 def preprocess(text):
     # 去除标点和特殊字符
     text = re.sub(r...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分词。 中文文本没有空格分隔词语，分词是中文 NLP 的第一步。Jieba 是最流行的中文分词工具，支持三种模式：精确模式（最准确）、全模式（速度最快，但可能有冗余）、搜索引擎模式（在精确模式基础上对长词再次切分）。旅游领域的专有名词（"黄果树瀑布""西江千户苗寨""一码游贵州"）对通用分词器是挑战——可以通过添加自定义词典提升分词准确率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去停用词。 停用词是高频但无信息量的词——"的""了""是""在""和""也""就"。去掉停用词可以减少文本噪声，让分析聚焦于有意义的内容词。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示例：中文文本预处理。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jieba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jieba.load_userdict('tourism_dict.txt')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文本挖掘基础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10.1.1 中文文本预处理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 分词
     words = jieba.cut(text)
     # 加载停用词表
     with open('stopwords.txt', 'r', encoding='utf-8') as f:
         stopwords = set(f.read().splitlines())
     # 去停用词
     words = [w for w in words if w not in stopwords and len(w) &gt; 1]
     return ' '.join(words)
 review = '黄果树瀑布真的很壮观，但是人太多了排队排了好久！'
 print(preprocess(review))
 `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words = jieba.cut(text)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open('stopwords.txt', 'r', encoding='utf-8') as f: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stopwords = set(f.read().splitlines())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words = [w for w in words if w not in stopwords and len(w) &gt; 1]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' '.join(words)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文本挖掘基础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10.1.2 文本向量化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词袋模型（BoW）。 将每篇文档表示为一个向量，每个维度是一个词，值是该词在文档中出现的次数。BoW 简单但丢失了词序信息——"我不喜欢排队"和"我喜欢不排队"在 BoW 中是同一个向量。
 TF-IDF。 TF-IDF（词频-逆文档频率）在 BoW 基础上改进——不仅考虑词在本文档中的频率（TF），还考虑词在所有文档中的稀有程度（IDF）。一个词如果在很多文档中都出现（如"景区""旅游"），它的 IDF 值就低，权重就小。TF-IDF 可以有效过滤"常见但无区分度"的词汇。
 词嵌入（Word Embedding）。 将词映射为低维稠密向量，语义相似的词在向量空间中距离相近。Word2Vec 是经典的词嵌入方法，"黄果树"和"大瀑布"的向量距离应该很近。词嵌入保留了语义信息，比 BoW 和 TF-IDF 更适合深度学习模型。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词袋模型（BoW）。 将每篇文档表示为一个向量，每个维度是一个词，值是该词在文档中出现的次数。BoW 简单但丢失了词序信息——"我不喜欢排队"和"我喜欢不排队"在 BoW 中是同一个向量。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TF-IDF。 TF-IDF（词频-逆文档频率）在 BoW 基础上改进——不仅考虑词在本文档中的频率（TF），还考虑词在所有文档中的稀有程度（IDF）。一个词如果在很多文档中都出现（如"景区""旅游"），它的 IDF 值就低，权重就小。TF-IDF 可以有效过滤"常见但无区分度"的词汇。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词嵌入（Word Embedding）。 将词映射为低维稠密向量，语义相似的词在向量空间中距离相近。Word2Vec 是经典的词嵌入方法，"黄果树"和"大瀑布"的向量距离应该很近。词嵌入保留了语义信息，比 BoW 和 TF-IDF 更适合深度学习模型。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 文本挖掘基础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10.1.1 中文文本预处理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分词。 中文文本没有空格分隔词语，分词是中文 NLP 的第一步。Jieba 是最流行的中文分词工具，支持三种模式：精确模式（最准确）、全模式（速度最快，但可能有冗余）、搜索引擎模式（在精确模式基础上对长词再次切分）。旅游领域的专有名词（"黄果树瀑布""西江千户苗寨""一码游贵州"）对通用分词器是挑战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10.1.2 文本向量化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词袋模型（BoW）。 将每篇文档表示为一个向量，每个维度是一个词，值是该词在文档中出现的次数。BoW 简单但丢失了词序信息——"我不喜欢排队"和"我喜欢不排队"在 BoW 中是同一个向量。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 情感分析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情感分析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10.2.1 情感分析的方法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基于词典的方法。 使用情感词典（正面词表 + 负面词表）对文本中的情感词进行匹配和计数。正面词数量多于负面词 → 正面情感，反之亦然。中文情感词典如 HowNet、NTUSD、大连理工情感词汇本体。基于词典的方法简单快速，但无法处理否定（"不好"）、程度副词（"非常棒"vs"还行"）、反讽（"真'不错'"）等复杂语言现象。
 基于机器学习的方法。 将情感分析视为文本分类问题——训练一个分类器（朴素贝叶斯、SVM、逻辑回归），输入是文本的 TF-IDF 向量，输出是情感标签（正面/负面/中性）。机器学习方法比词典方法更准确，但需要标注好的训练数据。
 基于深度学习的方法。 使用预训练语言模型（如 BERT）进行情感分析，效果最好但计算成本高。BERT 可以理解上下文——"这个景区不错，就是人太多"中，"不错"是正面但"人太多"是负面，BERT 可以捕捉这种复杂情感。
 Python 示例：S...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基于词典的方法。 使用情感词典（正面词表 + 负面词表）对文本中的情感词进行匹配和计数。正面词数量多于负面词 → 正面情感，反之亦然。中文情感词典如 HowNet、NTUSD、大连理工情感词汇本体。基于词典的方法简单快速，但无法处理否定（"不好"）、程度副词（"非常棒"vs"还行"）、反讽（"真'不错'"）等复杂语言现象。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基于机器学习的方法。 将情感分析视为文本分类问题——训练一个分类器（朴素贝叶斯、SVM、逻辑回归），输入是文本的 TF-IDF 向量，输出是情感标签（正面/负面/中性）。机器学习方法比词典方法更准确，但需要标注好的训练数据。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基于深度学习的方法。 使用预训练语言模型（如 BERT）进行情感分析，效果最好但计算成本高。BERT 可以理解上下文——"这个景区不错，就是人太多"中，"不错"是正面但"人太多"是负面，BERT 可以捕捉这种复杂情感。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示例：SnowNLP 情感分析。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snownlp import SnowNLP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情感分析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10.2.1 情感分析的方法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'排队排了两个小时，管理太差了',
     '风景不错，但是餐饮价格偏高',
 ]
 for r in reviews:
     s = SnowNLP(r)
     sentiment = s.sentiments  # 0-1 之间，越接近 1 越正面
     print(f'{sentiment:.2f} | {r}')
 `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'排队排了两个小时，管理太差了',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'风景不错，但是餐饮价格偏高',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r in reviews: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SnowNLP(r)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sentiment = s.sentiments  # 0-1 之间，越接近 1 越正面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情感分析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10.2.2 情感分析的旅游应用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舆情趋势监测。 不是看"某一条评论是正面还是负面"，而是看"整体情感倾向随时间的变化"——本周的正面评论比例是 75%，上周是 82%，下降了 7 个百分点——发生了什么？是某个事件引发的？还是整体服务质量在下降？趋势比单点更有价值。
 服务短板识别。 将负面评论按服务环节（售票、入园、导览、餐饮、厕所、停车）分类，统计各环节的负面评论比例——如果"餐饮"的负面比例显著高于其他环节，说明餐饮是当前最需要改进的服务短板。
 竞品情感对比。 比较自己景区和竞品景区的情感得分——"我们的正面情感比例是 78%，竞品 A 是 85%，差距在哪？"通过对比竞品的高频正面词和负面词，可以识别自己的相对优势和劣势。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舆情趋势监测。 不是看"某一条评论是正面还是负面"，而是看"整体情感倾向随时间的变化"——本周的正面评论比例是 75%，上周是 82%，下降了 7 个百分点——发生了什么？是某个事件引发的？还是整体服务质量在下降？趋势比单点更有价值。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服务短板识别。 将负面评论按服务环节（售票、入园、导览、餐饮、厕所、停车）分类，统计各环节的负面评论比例——如果"餐饮"的负面比例显著高于其他环节，说明餐饮是当前最需要改进的服务短板。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竞品情感对比。 比较自己景区和竞品景区的情感得分——"我们的正面情感比例是 78%，竞品 A 是 85%，差距在哪？"通过对比竞品的高频正面词和负面词，可以识别自己的相对优势和劣势。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 情感分析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10.2.1 情感分析的方法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基于词典的方法。 使用情感词典（正面词表 + 负面词表）对文本中的情感词进行匹配和计数。正面词数量多于负面词 → 正面情感，反之亦然。中文情感词典如 HowNet、NTUSD、大连理工情感词汇本体。基于词典的方法简单快速，但无法处理否定（"不好"）、程度副词（"非常棒"vs"还行"）、反讽（"真'不...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10.2.2 情感分析的旅游应用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舆情趋势监测。 不是看"某一条评论是正面还是负面"，而是看"整体情感倾向随时间的变化"——本周的正面评论比例是 75%，上周是 82%，下降了 7 个百分点——发生了什么？是某个事件引发的？还是整体服务质量在下降？趋势比单点更有价值。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 主题建模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主题建模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10.3.1 LDA 主题模型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LDA 的原理。 LDA（Latent Dirichlet Allocation，隐含狄利克雷分布）是最常用的主题建模算法。LDA 假设每篇文档是多个主题的混合（如一篇游记 40% 关于"自然风光"、30% 关于"美食体验"、30% 关于"交通攻略"），每个主题是一组词语的概率分布（"自然风光"主题下"瀑布""壮观""青山""绿水"等词概率高）。
 Python 示例：LDA 主题挖掘。
 `python
 import jieba
 from gensim import corpora, models
 texts = [jieba.lcut(r) for r in reviews]
 dictionary = corpora.Dictionary(texts)
 corpus = [dictionary.doc2bow(t) for t in texts]
 lda = models....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LDA 的原理。 LDA（Latent Dirichlet Allocation，隐含狄利克雷分布）是最常用的主题建模算法。LDA 假设每篇文档是多个主题的混合（如一篇游记 40% 关于"自然风光"、30% 关于"美食体验"、30% 关于"交通攻略"），每个主题是一组词语的概率分布（"自然风光"主题下"瀑布""壮观""青山""绿水"等词概率高）。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示例：LDA 主题挖掘。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jieba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gensim import corpora, models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texts = [jieba.lcut(r) for r in reviews]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主题建模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10.3.1 LDA 主题模型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dictionary = corpora.Dictionary(texts)
 corpus = [dictionary.doc2bow(t) for t in texts]
 lda = models.LdaModel(corpus, num_topics=5, id2word=dictionary, passes=10)
 for i, topic in lda.show_topics(num_words=10, formatted=False):
     words = [w for w, _ in topic]
     print(f'主题 {i}: {", ".join(words)}')
 `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dictionary = corpora.Dictionary(texts)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corpus = [dictionary.doc2bow(t) for t in texts]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lda = models.LdaModel(corpus, num_topics=5, id2word=dictionary, passes=10)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i, topic in lda.show_topics(num_words=10, formatted=False):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words = [w for w, _ in topic]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主题建模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10.3.2 主题建模的旅游应用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评论话题归纳。 将数万条评论自动归纳为十几个核心话题——"瀑布景观""排队体验""餐饮价格""导游服务""交通便利性""门票性价比"等。管理者可以一眼看到游客在讨论什么，而不需要一条条阅读。
 话题趋势分析。 不仅看"什么话题被讨论"，还看"话题的热度如何变化"——"排队体验"这个话题的讨论占比从 5% 上升到 15%，说明排队问题正在恶化，需要关注。
 目的地形象分析。 分析不同来源地游客对贵州旅游的讨论主题差异——北京游客更多讨论"自然风光"和"避暑"，广东游客更多讨论"美食"和"民族文化"，四川游客更多讨论"自驾路线"和"周边景点"。这为针对不同来源地的精准营销提供了内容策略指导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评论话题归纳。 将数万条评论自动归纳为十几个核心话题——"瀑布景观""排队体验""餐饮价格""导游服务""交通便利性""门票性价比"等。管理者可以一眼看到游客在讨论什么，而不需要一条条阅读。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话题趋势分析。 不仅看"什么话题被讨论"，还看"话题的热度如何变化"——"排队体验"这个话题的讨论占比从 5% 上升到 15%，说明排队问题正在恶化，需要关注。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目的地形象分析。 分析不同来源地游客对贵州旅游的讨论主题差异——北京游客更多讨论"自然风光"和"避暑"，广东游客更多讨论"美食"和"民族文化"，四川游客更多讨论"自驾路线"和"周边景点"。这为针对不同来源地的精准营销提供了内容策略指导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 主题建模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10.3.1 LDA 主题模型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LDA 的原理。 LDA（Latent Dirichlet Allocation，隐含狄利克雷分布）是最常用的主题建模算法。LDA 假设每篇文档是多个主题的混合（如一篇游记 40% 关于"自然风光"、30% 关于"美食体验"、30% 关于"交通攻略"），每个主题是一组词语的概率分布（"自然风光"主题...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10.3.2 主题建模的旅游应用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评论话题归纳。 将数万条评论自动归纳为十几个核心话题——"瀑布景观""排队体验""餐饮价格""导游服务""交通便利性""门票性价比"等。管理者可以一眼看到游客在讨论什么，而不需要一条条阅读。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 社交网络分析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社交网络分析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10.4.1 旅游口碑传播网络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口碑传播的网络特性。 旅游口碑不是在真空中传播的——它通过社交网络中的节点（人）和边（关注/转发关系）扩散。理解口碑传播的网络结构，可以帮助景区识别"关键意见领袖"（KOL）——他们的发言能触达大量潜在游客，并引发二次传播。
 网络中心性指标。 度中心性——一个节点有多少条边（被多少人关注），衡量直接影响力。介数中心性——一个节点在多少条最短路径上，衡量"桥梁"作用（信息通过他才能从 A 群体传到 B 群体）。特征向量中心性——一个节点的重要性不仅取决于自己的度，还取决于邻居的重要性（"你的朋友很重要，所以你也很重要"）。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口碑传播的网络特性。 旅游口碑不是在真空中传播的——它通过社交网络中的节点（人）和边（关注/转发关系）扩散。理解口碑传播的网络结构，可以帮助景区识别"关键意见领袖"（KOL）——他们的发言能触达大量潜在游客，并引发二次传播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网络中心性指标。 度中心性——一个节点有多少条边（被多少人关注），衡量直接影响力。介数中心性——一个节点在多少条最短路径上，衡量"桥梁"作用（信息通过他才能从 A 群体传到 B 群体）。特征向量中心性——一个节点的重要性不仅取决于自己的度，还取决于邻居的重要性（"你的朋友很重要，所以你也很重要"）。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社交网络分析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10.4.2 社交聆听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社交聆听 vs 舆情监测。 舆情监测是"防御性"的——发现负面、预警危机。社交聆听是"进攻性"的——洞察趋势、发现机会、了解消费者。社交聆听关注的问题：游客在讨论什么（不只是关于你的景区，而是关于整个旅游品类）？他们在用什么语言描述旅游体验（可以用在营销文案中）？他们在分享什么类型的照片和视频（可以用在内容营销中）？
 贵州旅游的社交聆听案例。 通过对小红书和抖音上"贵州旅游"相关内容的社交聆听，发现：2024 年"贵州村超"话题在小红书的笔记量增长了 400%，成为贵州旅游的"意外增长点"。游客自发创造的流行语——"避暑去贵州，爽到不想走""一天一碗粉，神仙站不稳"——被贵州省文旅厅采纳到官方宣传语中。年轻游客偏好的内容形式从"攻略长文"转向"短视频 + 九宫格"——营销团队调整了内容策略。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社交聆听 vs 舆情监测。 舆情监测是"防御性"的——发现负面、预警危机。社交聆听是"进攻性"的——洞察趋势、发现机会、了解消费者。社交聆听关注的问题：游客在讨论什么（不只是关于你的景区，而是关于整个旅游品类）？他们在用什么语言描述旅游体验（可以用在营销文案中）？他们在分享什么类型的照片和视频（可以用在内容营销中）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贵州旅游的社交聆听案例。 通过对小红书和抖音上"贵州旅游"相关内容的社交聆听，发现：2024 年"贵州村超"话题在小红书的笔记量增长了 400%，成为贵州旅游的"意外增长点"。游客自发创造的流行语——"避暑去贵州，爽到不想走""一天一碗粉，神仙站不稳"——被贵州省文旅厅采纳到官方宣传语中。年轻游客偏好的内容形式从"攻略长文"转向"短视频 + 九宫格"——营销团队调整了内容策略。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 社交网络分析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10.4.1 旅游口碑传播网络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口碑传播的网络特性。 旅游口碑不是在真空中传播的——它通过社交网络中的节点（人）和边（关注/转发关系）扩散。理解口碑传播的网络结构，可以帮助景区识别"关键意见领袖"（KOL）——他们的发言能触达大量潜在游客，并引发二次传播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10.4.2 社交聆听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社交聆听 vs 舆情监测。 舆情监测是"防御性"的——发现负面、预警危机。社交聆听是"进攻性"的——洞察趋势、发现机会、了解消费者。社交聆听关注的问题：游客在讨论什么（不只是关于你的景区，而是关于整个旅游品类）？他们在用什么语言描述旅游体验（可以用在营销文案中）？他们在分享什么类型的照片和视频（可以...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10.5 舆情预警体系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 舆情预警体系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10.5.1 预警指标体系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量级指标。 讨论量——与景区相关的社交媒体内容数量（绝对值和同比增长率）。讨论量的突然飙升通常意味着发生了"值得讨论"的事件（正面或负面）。
 情感指标。 负面情感比例——负面评论占总评论的比例。单日变化——负面情感比例的变化速度比绝对值更有预警价值（从 10% 一天内跳到 30% 比长期维持在 20% 更危险）。
 传播指标。 传播速度——相关内容在单位时间内的转发量。传播广度——相关内容触达的独立用户数。KOL 参与——是否有高粉丝量的账号参与了讨论（KOL 的参与会显著加速传播）。
 业务指标。 OTA 评分变化——舆情恶化通常会反映在评分下降上。退订率——舆情危机可能导致已预订游客取消订单。搜索指数——品牌关键词的搜索量变化（负面事件可能导致搜索量飙升——"吃瓜群众"涌入）。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量级指标。 讨论量——与景区相关的社交媒体内容数量（绝对值和同比增长率）。讨论量的突然飙升通常意味着发生了"值得讨论"的事件（正面或负面）。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情感指标。 负面情感比例——负面评论占总评论的比例。单日变化——负面情感比例的变化速度比绝对值更有预警价值（从 10% 一天内跳到 30% 比长期维持在 20% 更危险）。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传播指标。 传播速度——相关内容在单位时间内的转发量。传播广度——相关内容触达的独立用户数。KOL 参与——是否有高粉丝量的账号参与了讨论（KOL 的参与会显著加速传播）。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业务指标。 OTA 评分变化——舆情恶化通常会反映在评分下降上。退订率——舆情危机可能导致已预订游客取消订单。搜索指数——品牌关键词的搜索量变化（负面事件可能导致搜索量飙升——"吃瓜群众"涌入）。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 舆情预警体系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10.5.2 预警等级与响应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蓝色预警（注意级）。 触发条件：负面情感比例单日上升 10-20 个百分点。响应措施：舆情团队密切关注，分析负面内容的具体指向，准备应对预案。
 黄色预警（警示级）。 触发条件：负面情感比例单日上升 20-30 个百分点，或 KOL 开始参与讨论。响应措施：官方渠道发布初步回应，客服团队准备应对咨询和投诉，启动内部调查。
 橙色预警（严重级）。 触发条件：讨论量飙升（同比增长 &gt; 200%），或主流媒体开始报道，或 OTA 评分开始下降。响应措施：高层介入决策，发布正式声明，联系核心媒体沟通，启动危机公关预案。
 红色预警（危机级）。 触发条件：事件发酵为全国性热点话题，或涉及安全事故/违法违规。响应措施：全面启动危机公关，高层出面道歉和承诺整改，配合监管部门调查。
 ---
 舆情分析让景区从"被骂了也不知道"变为"还没被骂就知道可能要出问题"。文本挖掘技术（分词、向量化、建模）将非结构...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蓝色预警（注意级）。 触发条件：负面情感比例单日上升 10-20 个百分点。响应措施：舆情团队密切关注，分析负面内容的具体指向，准备应对预案。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黄色预警（警示级）。 触发条件：负面情感比例单日上升 20-30 个百分点，或 KOL 开始参与讨论。响应措施：官方渠道发布初步回应，客服团队准备应对咨询和投诉，启动内部调查。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橙色预警（严重级）。 触发条件：讨论量飙升（同比增长 &gt; 200%），或主流媒体开始报道，或 OTA 评分开始下降。响应措施：高层介入决策，发布正式声明，联系核心媒体沟通，启动危机公关预案。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红色预警（危机级）。 触发条件：事件发酵为全国性热点话题，或涉及安全事故/违法违规。响应措施：全面启动危机公关，高层出面道歉和承诺整改，配合监管部门调查。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舆情分析让景区从"被骂了也不知道"变为"还没被骂就知道可能要出问题"。文本挖掘技术（分词、向量化、建模）将非结构化的评论文字转化为可量化的分析数据。情感分析自动判断评论的正负面倾向，主题建模自动归纳评论中的核心话题，两者结合让管理者"不用读每一条评论也能知道游客在说什么"。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 舆情预警体系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10.5.2 预警等级与响应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
 舆情分析让景区从"被骂了也不知道"变为"还没被骂就知道可能要出问题"。文本挖掘技术（分词、向量化、建模）将非结构化的评论文字转化为可量化的分析数据。情感分析自动判断评论的正负面倾向，主题建模自动归纳评论中的核心话题，两者结合让管理者"不用读每一条评论也能知道游客在说什么"。
 社交网络分析揭示了口碑传播的路径和关键节点——理解"谁在影响谁"比"有多少人在讨论"更有策略价值。社交聆听将分析视角从"关于我的讨论"扩展到"关于整个品类的讨论"，发现趋势和机会。
 舆情预警体系将分析结果转化为可行动的响应机制——分级预警、分级响应，确保在舆情危机的"黄金窗口期"内做出反应。但舆情分析的终极目标不是"控制舆情"，而是"通过舆情了解问题、改进服务、建立信任"——用数据促进对话，而非压制声音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舆情分析让景区从"被骂了也不知道"变为"还没被骂就知道可能要出问题"。文本挖掘技术（分词、向量化、建模）将非结构化的评论文字转化为可量化的分析数据。情感分析自动判断评论的正负面倾向，主题建模自动归纳评论中的核心话题，两者结合让管理者"不用读每一条评论也能知道游客在说什么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社交网络分析揭示了口碑传播的路径和关键节点——理解"谁在影响谁"比"有多少人在讨论"更有策略价值。社交聆听将分析视角从"关于我的讨论"扩展到"关于整个品类的讨论"，发现趋势和机会。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舆情预警体系将分析结果转化为可行动的响应机制——分级预警、分级响应，确保在舆情危机的"黄金窗口期"内做出反应。但舆情分析的终极目标不是"控制舆情"，而是"通过舆情了解问题、改进服务、建立信任"——用数据促进对话，而非压制声音。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10.5 舆情预警体系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10.5.1 预警指标体系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量级指标。 讨论量——与景区相关的社交媒体内容数量（绝对值和同比增长率）。讨论量的突然飙升通常意味着发生了"值得讨论"的事件（正面或负面）。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10.5.2 预警等级与响应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蓝色预警（注意级）。 触发条件：负面情感比例单日上升 10-20 个百分点。响应措施：舆情团队密切关注，分析负面内容的具体指向，准备应对预案。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10.1.1 中文文本预处理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10.1.2 文本向量化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10.2.1 情感分析的方法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10.2.2 情感分析的旅游应用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10.3.1 LDA 主题模型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10.3.2 主题建模的旅游应用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10.4.1 旅游口碑传播网络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10.4.2 社交聆听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10.5.1 预警指标体系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10.5.2 预警等级与响应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10-1：中文 NLP 工具速查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工具 | 功能 | 优势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Jieba | 分词、词性标注 | 快速、词典可定制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SnowNLP | 情感分析 | 开箱即用、无需训练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HanLP | 全栈 NLP | 功能全面、精度高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Gensim | 主题建模、词嵌入 | LDA、Word2Vec 实现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THUCTC | 文本分类 | 清华大学开源、中文优化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10-2：舆情预警分级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等级 | 触发条件 | 响应时间 | 响应主体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蓝色 | 负面比例上升 10-20pp | 4 小时内 | 舆情团队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黄色 | 负面比例上升 20-30pp / KOL 参与 | 2 小时内 | 公关部门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橙色 | 讨论量飙升 / 主流媒体报道 | 1 小时内 | 高层介入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红色 | 全国热点 / 安全事故 | 即时 | 全面危机公关 |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舆情分析让景区从"被骂了也不知道"变为"还没被骂就知道可能要出问题"。文本挖掘技术（分词、向量化、建模）将非结构化的评论文字转化为可量化的分析数据。情感分析自动判断评论的正负面倾向，主题建模自动归纳评论中的核心话题，两者结合让管理者"不用读每一条评论也能知道游客在说什么"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社交网络分析揭示了口碑传播的路径和关键节点——理解"谁在影响谁"比"有多少人在讨论"更有策略价值。社交聆听将分析视角从"关于我的讨论"扩展到"关于整个品类的讨论"，发现趋势和机会。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舆情预警体系将分析结果转化为可行动的响应机制——分级预警、分级响应，确保在舆情危机的"黄金窗口期"内做出反应。但舆情分析的终极目标不是"控制舆情"，而是"通过舆情了解问题、改进服务、建立信任"——用数据促进对话，而非压制声音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 完</a:t>
            </a:r>
            <a:endParaRPr lang="en-US" sz="1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旅游大数据分析与决策 - 第10章 旅游舆情分析与文本挖掘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2026-07-28T23:52:25Z</dcterms:created>
  <dcterms:modified xsi:type="dcterms:W3CDTF">2026-07-28T23:52:25Z</dcterms:modified>
</cp:coreProperties>
</file>