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</p:sldIdLst>
  <p:notesMasterIdLst>
    <p:notesMasterId r:id="rId6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notesMaster" Target="notesMasters/notesMaster1.xml"/><Relationship Id="rId65" Type="http://schemas.openxmlformats.org/officeDocument/2006/relationships/presProps" Target="presProps.xml"/><Relationship Id="rId66" Type="http://schemas.openxmlformats.org/officeDocument/2006/relationships/viewProps" Target="viewProps.xml"/><Relationship Id="rId67" Type="http://schemas.openxmlformats.org/officeDocument/2006/relationships/theme" Target="theme/theme1.xml"/><Relationship Id="rId6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64592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新媒体运营管理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1097280" y="27432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Media Operations Management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097280" y="3291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NMOM-CAPS 理论框架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97280" y="43891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祝刚  安顺学院旅游管理学院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目  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第一篇  概念与演进篇（第1-3章）</a:t>
            </a:r>
            <a:endParaRPr lang="en-US" sz="16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第二篇  核心能力篇（第4-6章）</a:t>
            </a:r>
            <a:endParaRPr lang="en-US" sz="16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第三篇  平台与策略篇（第7-9章）</a:t>
            </a:r>
            <a:endParaRPr lang="en-US" sz="16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第四篇  创新与实战篇（第10-12章）</a:t>
            </a:r>
            <a:endParaRPr lang="en-US" sz="16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附录A-G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82880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第1章  新媒体运营管理概论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1097280" y="27432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概念·特征·框架·职业前景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新媒体的概念与特征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数字化 — 所有内容以比特形式存在，可无限复制与即时传输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交互性 — 传播从单向广播转向双向甚至多向互动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即时性 — 信息发布与接收近乎同步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个性化 — 算法推荐实现"千人千面"的内容分发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融合性 — 文字、图片、音频、视频、直播融合呈现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新媒体运营的三个层次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内容层 — 策划、创作、编辑、分发内容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用户层 — 获客、激活、留存、转化、传播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商业层 — 广告、电商、知识付费等变现模式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NMOM-CAPS框架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682240"/>
                <a:gridCol w="2682240"/>
                <a:gridCol w="2682240"/>
              </a:tblGrid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核心问题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关键能力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C-内容(Content)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创造什么价值？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策划、创作、分发、IP化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A-用户(Audience)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为谁创造价值？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增长、画像、分层、留存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P-平台(Platform)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在哪里创造价值？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选择、矩阵、算法、私域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S-策略(Strategy)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如何持续创造价值？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数据、品牌、AI、管理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第1章 小结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新媒体五大特征（数字化、交互性、即时性、个性化、融合性）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新媒体运营包含内容层、用户层、商业层三个层次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NMOM-CAPS框架：C内容/A用户/P平台/S策略四维迭代闭环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T型能力结构：横向跨领域知识+纵向深度专长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82880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第2章  新媒体生态与平台格局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1097280" y="27432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生态系统·平台特征·算法机制·竞争格局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主流新媒体平台对比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011680"/>
                <a:gridCol w="2011680"/>
                <a:gridCol w="2011680"/>
              </a:tblGrid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平台类型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代表平台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核心特征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内容形态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短视频平台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抖音/快手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算法推荐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短视频/直播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社交媒体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微博/小红书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话题裂变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图文/短视频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即时通讯生态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微信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私域沉淀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图文/视频号/小程序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内容社区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知乎/B站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圈层文化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长文/中长视频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资讯聚合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今日头条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算法分发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图文/短视频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平台算法机制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抖音：流量池递进机制（200→5000→更多曝光）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核心指标权重：完播率 &gt; 点赞率 &gt; 评论率 &gt; 转发率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视频号：社交推荐+算法推荐混合分发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小红书：搜索+推荐双引擎，长尾效应显著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B站：社区+算法，圈层渗透深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平台生态演进趋势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视频化 — 短视频和直播成为主流内容形态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电商化 — 内容与电商深度融合，平台转向交易平台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智能化 — AI技术在内容创作、推荐、服务等环节深度渗透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运营者需持续适应平台变化，保持学习能力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第2章 小结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生态系统由内容生产者、平台方、用户、广告主等构成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主流平台各具特色，需理解各自的算法逻辑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流量分发从关注分发→算法分发→混合分发演进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平台生态呈视频化、电商化、智能化三大趋势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82880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第3章  新媒体运营的理论基础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1097280" y="27432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传播学·营销学·用户行为·注意力经济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传播学理论应用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5W模型：运营者→内容→平台→用户→效果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使用与满足理论：信息获取、娱乐消遣、社交互动、身份认同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议程设置：从"媒体设置议程"到"算法设置议程"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两级传播：KOL/KOC成为品牌传播的关键节点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营销学理论适配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4P理论在新媒体中的重新诠释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AIDA模型→AARRR漏斗（获客-激活-留存-变现-传播）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STP理论：用户细分→目标选择→定位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RARRA模型演变：先留存后获客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第3章 小结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传播学经典理论在新媒体环境中获得新的诠释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AARRR/RARRA模型是用户运营的标准框架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新媒体用户行为呈现碎片化-多触点-非线性特征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注意力经济是新媒体竞争的底层逻辑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整合多学科视角是运营管理科学化的基础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82880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第4章  内容运营：策划、创作与传播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1097280" y="27432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内容体系·策划方法论·创作法则·IP化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内容运营体系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内容生产系统：创意、策划、创作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内容分发系统：渠道选择、发布节奏、推广策略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内容评估系统：数据采集、效果分析、优化决策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标准化流程：选题→创意→创作→审核→发布→监测→复盘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选题策划与短视频创作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选题矩阵法：从用户需求和品牌价值两个维度评估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三度评估法：热度×相关度×差异度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短视频"3秒定生死"：前3秒必须留住用户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钩子类型：悬念式、冲突式、利益式、共鸣式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内容IP化四阶段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识别期 — 建立独特的内容风格和视觉符号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信任期 — 通过持续高质量内容建立用户信任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社群期 — 形成核心粉丝群体的认同和参与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变现期 — 广告、电商、IP授权等多元变现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第4章 小结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内容运营包含生产、分发、评估三大子系统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选题矩阵法和三度评估法是实用的策划工具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不同内容形态遵循不同创作规律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内容IP化需经历识别→信任→社群→变现四阶段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82880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第5章  用户运营：增长、留存与转化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1097280" y="27432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指标体系·增长模型·画像分层·生命周期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用户运营核心指标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规模层：注册量、DAU、MAU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质量层：使用时长、互动率、内容消费量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转化层：转化率、ARPU、GMV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忠诚层：留存率、NPS、复购率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遵循SMART原则，避免虚荣指标陷阱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用户增长模型与获客策略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三种增长模式：线性增长、病毒式增长、平台增长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获客渠道：自然流量、付费流量、社交裂变、跨平台引流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增长黑客方法论：快速实验（A/B测试）找到高效路径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CAC与LTV平衡：LTV/CAC &gt; 3为健康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用户生命周期管理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引入期 → 成长期 → 成熟期 → 休眠期 → 流失期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各阶段运营目标不同：激活→习惯→最大化→唤醒→降低流失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RFM模型：按最近活跃、频率、消费金额分8层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AARRR→RARRA演变：先留存后获客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第5章 小结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核心指标体系包含规模、质量、转化、忠诚四层次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获客需要平衡自然流量、付费流量、社交裂变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RFM模型和金字塔模型是用户分层的基础工具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用户留存曲线呈L型，平稳段高度代表核心用户比例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82880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第6章  数据运营：指标体系与分析方法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1097280" y="27432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数据驱动·指标构建·分析方法·决策闭环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数据运营的价值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诊断价值 — 发现运营问题并定位原因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预测价值 — 预判内容表现和用户行为趋势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决策价值 — 为资源配置和策略选择提供依据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数据驱动 vs 经验驱动：融合而非对立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核心分析方法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趋势分析：长期趋势、周期波动、异常点识别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漏斗分析：曝光→点击→互动→转化各环节流失率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同期群分析：对比不同批次用户的留存差异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归因分析：末次点击/首次点击/线性/时间衰减四种模型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数据驱动决策闭环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数据→洞察→假设→实验→验证→推广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A/B测试：单一变量、足够样本、充分时间、预设标准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数据文化的三个条件：技术、组织、文化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5Why法：追问5个"为什么"找到根本原因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第6章 小结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数据运营将决策从经验驱动升级为数据证据驱动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指标体系分L1-L4四层，可行动指标优于虚荣指标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趋势、漏斗、同期群、归因是四种核心分析方法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数据驱动决策遵循"假设→实验→验证→推广"闭环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82880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第7章  短视频与直播运营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1097280" y="27432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平台逻辑·创作流程·直播全链路·人货场模型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1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三大短视频平台对比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抖音：兴趣推荐+流量池递进，适合品牌曝光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快手：老铁经济+社区信任，适合私域深耕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视频号：社交推荐+算法推荐，适合公私域联动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完播率优先：完播率 &gt; 点赞率 &gt; 评论率 &gt; 转发率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1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短视频制作五步流程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3749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选题策划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结合热点、用户痛点、品牌调性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脚本撰写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钩子→价值→高潮→互动四段式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拍摄制作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画面构图、光线、收音基础质量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72000" y="1188720"/>
            <a:ext cx="18288" cy="3200400"/>
          </a:xfrm>
          <a:prstGeom prst="rect">
            <a:avLst/>
          </a:prstGeom>
          <a:solidFill>
            <a:srgbClr val="E8EDF0"/>
          </a:solidFill>
          <a:ln/>
        </p:spPr>
      </p:sp>
      <p:sp>
        <p:nvSpPr>
          <p:cNvPr id="7" name="Text 5"/>
          <p:cNvSpPr/>
          <p:nvPr/>
        </p:nvSpPr>
        <p:spPr>
          <a:xfrm>
            <a:off x="4846320" y="1188720"/>
            <a:ext cx="3749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剪辑包装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节奏控制、字幕、BGM、特效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发布优化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标题、封面、话题标签、发布时间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核心法则：3秒定生死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1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直播电商"人-货-场"模型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 — 主播人设匹配、用户画像精准、运营团队配合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货 — 引流款+利润款+形象款组合策略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 — 直播间场景布置、灯光设计、氛围营造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三要素需高度匹配，不匹配则转化率低下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1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第7章 小结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理解完播率优先的算法逻辑是短视频运营的核心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短视频制作遵循五步流程，脚本采用四段式结构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直播运营包含播前准备、播中执行、播后复盘三阶段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人-货-场三要素需高度匹配，数据复盘持续优化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1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82880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第8章  社交媒体与社群运营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1097280" y="27432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微信生态·微博小红书·社群构建·UGC运营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1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微信生态四大组件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公众号：深度内容承载、品牌权威背书、用户长期培育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视频号：短视频曝光、社交推荐获客、直播带货转化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小程序：服务承载、交易闭环、工具化运营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企业微信：客户管理、社群运营、1对1精准触达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核心路径：公域获客→私域沉淀→持续触达→复购转化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1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社群运营四阶段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建群期：明确定位、准入门槛、筛选种子用户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养群期：高质量内容+话题讨论培养互动习惯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活群期：常态化活动维持活跃度（打卡、分享、答疑）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变群期：群内专属优惠、拼团、直播实现转化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1%法则：1人产出+9人互动+90人沉默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1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UGC运营成功要素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低参与门槛：提供模板、工具降低创作难度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明确激励机制：物质奖励+精神激励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社交动机设计：让分享行为本身具备社交价值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内容引导：通过话题和范例引导用户创作方向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10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第8章 小结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微信生态运营核心路径：公域获客→私域沉淀→复购转化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微博运营以热点借势为核心，小红书以种草搜索为核心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社群构建分为建群→养群→活群→变群四阶段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UGC运营通过低门槛+激励+社交动机驱动用户创作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</a:t>
            </a:r>
            <a:endParaRPr lang="en-US" sz="10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82880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第9章  新媒体矩阵与私域流量运营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1097280" y="27432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矩阵构建·多平台协同·私域搭建·公私域联动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</a:t>
            </a:r>
            <a:endParaRPr lang="en-US" sz="10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矩阵类型与构建逻辑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品类矩阵：同平台多账号覆盖不同细分品类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平台矩阵：同一品牌在多平台布局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层级矩阵：头部建品牌+腰部做转化+素人铺口碑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核心逻辑："一个品牌内核，多个平台表达"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主阵地+分阵地策略：60%资源在主阵地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</a:t>
            </a:r>
            <a:endParaRPr lang="en-US" sz="10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私域流量五步搭建路径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引流 — 公域→私域，设计引流诱饵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沉淀 — 欢迎语+新人福利+标签体系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激活 — 内容推送+社群活动+1对1关怀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转化 — 专属优惠+限时活动+直播带货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裂变 — 老带新+拼团+分享奖励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10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公私域联动闭环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公域获客（抖音/小红书/微博）→私域沉淀（企微/社群）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私域培育（内容+服务建立信任）→私域转化（小程序/直播）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私域反哺公域（UGC内容+好评+互动提升算法权重）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公域→私域转化率：行业优秀水平5-15%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前7天重价值轻营销，建立信任后再逐步转化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</a:t>
            </a:r>
            <a:endParaRPr lang="en-US" sz="10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第9章 小结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矩阵运营分为品类矩阵、平台矩阵、层级矩阵三种类型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多平台运营需差异化设计，采用主阵地+分阵地策略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私域流量具有自主拥有、反复触达、直接连接三大特征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公私域联动形成"获客→沉淀→培育→转化→反哺"闭环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endParaRPr lang="en-US" sz="10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82880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第10章  AI驱动的新媒体运营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1097280" y="27432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AIGC·智能推荐·AI客服·工具链·伦理治理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</a:t>
            </a:r>
            <a:endParaRPr lang="en-US" sz="10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AI对运营的三大变革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生产力层面：AIGC将内容创作效率提升数倍至数十倍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决策力层面：AI分析使数据驱动决策更精准和实时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交互力层面：AI客服和数字人提供7×24小时服务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核心特征："效率跃迁+能力民主化"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</a:t>
            </a:r>
            <a:endParaRPr lang="en-US" sz="10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AIGC内容创作工作流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AI生成初稿 → 人工编辑优化 → 品牌审核发布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AI负责"从0到1"，人工负责"从1到优秀"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创作指令（Prompt）设计：角色+任务+受众+风格+结构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效率提升3-10倍，但情感深度和品牌一致性需人工把关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</a:t>
            </a:r>
            <a:endParaRPr lang="en-US" sz="10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AI运营的伦理与治理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内容真实性：AI幻觉问题需人工核实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深度伪造风险：不使用AI制作欺骗性内容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人机协作：AI负责初稿和分析，人负责创意和决策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运营者核心竞争力从"执行力"转向"判断力"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</a:t>
            </a:r>
            <a:endParaRPr lang="en-US" sz="10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第10章 小结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AI从生产力、决策力、交互力三层面重构运营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AIGC覆盖文案、图片、视频、音频、数字人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AI客服从规则型→意图识别型→大语言模型型演进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需警惕内容同质化、事实准确性、合规风险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</a:t>
            </a:r>
            <a:endParaRPr lang="en-US" sz="10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82880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第11章  新媒体品牌传播与危机管理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1097280" y="27432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品牌传播·IP打造·舆情监测·危机公关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</a:t>
            </a:r>
            <a:endParaRPr lang="en-US" sz="10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品牌传播三阶段模型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认知阶段：高频曝光建立知名度（短视频+广告+KOL）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认同阶段：深度内容建立信任（长文+口碑+故事）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认购阶段：精准转化实现商业目标（直播+私域+促销）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核心：品牌人格化+内容价值化+传播社交化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</a:t>
            </a:r>
            <a:endParaRPr lang="en-US" sz="10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品牌IP打造五步路径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人格设定：定义性格、语言风格、价值主张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视觉符号：设计高辨识度的IP形象和色彩体系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内容叙事：通过持续内容输出构建故事世界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互动关系：让用户参与IP的成长形成情感连接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跨界延伸：联名、授权、周边扩展影响力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</a:t>
            </a:r>
            <a:endParaRPr lang="en-US" sz="10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危机公关5S原则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Speed（速度）：黄金4小时内首次响应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Sincerity（真诚）：态度诚恳，不推诿不狡辩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Sympathy（同理）：站在用户角度表达关切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Standard（权威）：引入第三方权威背书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System（系统）：全渠道统一口径系统化应对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</a:t>
            </a:r>
            <a:endParaRPr lang="en-US" sz="10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第11章 小结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品牌传播遵循认知→认同→认购三阶段模型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品牌IP化经历人格设定→视觉→叙事→互动→跨界五步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舆情监测体系包含数据采集、分析研判、预警响应三层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危机公关5S原则：速度、真诚、同理、权威、系统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56</a:t>
            </a:r>
            <a:endParaRPr lang="en-US" sz="10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82880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第12章  新媒体运营团队管理与项目管理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1097280" y="27432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组织架构·能力模型·项目管理·绩效考核·合规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</a:t>
            </a:r>
            <a:endParaRPr lang="en-US" sz="10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团队组织架构类型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职能制：按职能分工（内容/设计/数据/投放），专业深度高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平台制：按平台分工（抖音/小红书/微信），响应快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项目制：按项目/品牌分工，敏捷灵活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三看原则：看业务、看规模、看阶段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</a:t>
            </a:r>
            <a:endParaRPr lang="en-US" sz="10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运营人才三层能力模型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硬技能：内容创作、数据分析、平台操作、工具使用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软技能：沟通协作、项目管理、抗压能力、学习能力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认知能力：用户洞察、商业思维、策略规划、创新思维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职业发展：专业线（初级→专家）和管理线（专员→总监）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</a:t>
            </a:r>
            <a:endParaRPr lang="en-US" sz="10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合规管理三道防线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第一道防线：运营人员合规意识培训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第二道防线：发布前内容审核流程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第三道防线：法务/合规部门定期审查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核心风险领域：广告合规、数据合规、版权风险、内容安全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</a:t>
            </a:r>
            <a:endParaRPr lang="en-US" sz="10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第12章 小结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团队架构需根据三看原则选择，一人多岗是小型团队常态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运营人才能力模型：硬技能+软技能+认知能力三层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项目管理遵循启动→规划→执行→监控→收尾五阶段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绩效考核采用结果+过程+行为三维体系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合规管理建立三道防线，覆盖广告、数据、版权、内容安全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</a:t>
            </a:r>
            <a:endParaRPr lang="en-US" sz="10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NMOM-CAPS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1097280" y="2560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· Audience · Platform · Strategy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097280" y="32918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以内容创造价值，以用户为中心，以数据驱动决策，以策略赢得竞争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62</Slides>
  <Notes>62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新媒体运营管理</dc:title>
  <dc:subject>数字文旅专业系列教材</dc:subject>
  <dc:creator>祝刚</dc:creator>
  <cp:lastModifiedBy>祝刚</cp:lastModifiedBy>
  <cp:revision>1</cp:revision>
  <dcterms:created xsi:type="dcterms:W3CDTF">2026-07-28T23:37:59Z</dcterms:created>
  <dcterms:modified xsi:type="dcterms:W3CDTF">2026-07-28T23:37:59Z</dcterms:modified>
</cp:coreProperties>
</file>