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社交媒体与社群运营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微信生态·微博小红书·社群构建·UGC运营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掌握社交媒体运营的基本框架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理解微信生态四大组件的协同路径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掌握微博与小红书的运营策略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掌握社群构建四阶段与活跃度管理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掌握UGC运营的成功要素与流程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社交媒体运营基本框架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微信生态运营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微博与小红书运营策略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社群构建与活跃度管理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用户生成内容（UGC）运营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8.6 社群运营SOP与实操工具箱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8.1 社交媒体运营基本框架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核心特征："双向互动"而非"单向广播"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四个模块：账号定位+内容策略+互动策略+增长策略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与短视频运营的区别：关系传播vs算法推荐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社交媒体更强调"关系运营"和"话题裂变"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8.1 社交媒体vs短视频运营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社交媒体运营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短视频运营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分发逻辑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关系传播+话题裂变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算法推荐+流量池递进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内容形态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图文为主、视频为辅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短视频为主、直播为辅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用户行为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主动搜索+社交推荐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被动消费+算法推荐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增长模式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社交裂变+话题传播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算法推荐+爆款驱动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变现路径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广告+电商+知识付费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直播带货+信息流广告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8.2 微信生态运营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8.2 微信生态四大组件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组件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核心价值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公众号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深度内容承载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品牌权威背书+用户培育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视频号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短视频曝光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社交推荐获客+直播带货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小程序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服务承载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交易闭环+工具化运营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企业微信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客户管理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1对1精准触达+社群运营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8.2 微信生态运营核心路径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公域获客：视频号通过社交推荐获取新用户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私域沉淀：引导至企业微信或公众号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持续触达：公众号推文+企微消息+社群互动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复购转化：小程序商城+直播带货+社群团购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核心：公域-&gt;私域-&gt;持续触达-&gt;复购转化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公域-&gt;私域引流转化率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看到内容到添加企业微信的转化率通常在2-10%。提升策略：提供引流诱饵（专属资料包、优惠券、免费咨询）、简化添加流程（一键添加、二维码方便扫码）、设置自动化欢迎语（添加后立即收到有价值内容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8.3 微博与小红书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8.3 微博运营策略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核心："热点话题+社交传播"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借势热点：2-6小时内发布，关联要自然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自造话题：策划品牌话题事件+种子用户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KOL矩阵：明星引爆+头部扩大+腰部种草+素人铺量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粉丝互动：抽奖、投票、UGC征集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8.3 小红书运营策略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核心："种草+搜索"双引擎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用户路径：发现-&gt;种草-&gt;搜索-&gt;决策-&gt;分享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笔记优化：标题含关键词+封面高颜值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正文结构化+个人体验+标签精准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SEO关键词布局覆盖搜索流量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达人合作金字塔：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头部达人（1万+）建认知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腰部达人（1000-1万）做种草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素人（1000以下）铺口碑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评论区运营：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及时回复+引导讨论+置顶信息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小红书"双标题"策略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封面图上的大字标题用于信息流场景吸引用户停留（追求"吸引眼球"），正文标题用于搜索场景匹配关键词（追求"匹配搜索"）。两者目标不同，需分别优化。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8.4 社群运营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8.4 社群类型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粘性来源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典型场景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兴趣社群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内容价值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摄影群/读书群/健身群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服务社群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专业服务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产品答疑群/VIP客户群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福利社群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优惠力度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品牌折扣群/秒杀群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学习社群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学习目标+同伴激励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课程学习群/打卡群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8.4 社群构建四阶段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建群期：明确定位+准入门槛+群规+筛选种子用户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养群期：高质量内容+话题讨论培养互动习惯（2-4周）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活群期：常态化活动维持活跃度（打卡/分享/答疑）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变群期：专属优惠+拼团+直播实现商业转化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核心原则：先提供价值再变现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社群运营"1%法则"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100人的社群中，通常只有1个人持续产出内容，9个人偶尔互动，90个人只看不发。运营者的任务是识别和培育那1%的核心用户，同时设计降低参与门槛的互动形式（投票、表情包回复、接龙等）激活90%的沉默用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8.4 社群日运营SOP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运营动作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具体内容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8:30-9:00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早安问候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行业早报+今日话题预告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10:00-11:00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内容分享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高质量文章+点评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12:00-13:00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午间互动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轻松话题/投票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15:00-16:00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专业解答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集中回复用户问题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18:00-19:00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晚间福利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专属优惠/限时活动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21:00-21:30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今日总结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要点总结+明日预告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8.5 UGC运营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8.5 UGC运营成功要素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低参与门槛：提供模板、工具降低创作难度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明确激励机制：物质奖励+精神激励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社交动机设计：让分享行为有社交价值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内容引导：通过话题和范例引导创作方向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UGC流程：策划-&gt;工具-&gt;种子-&gt;收集-&gt;放大-&gt;评估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某美妆品牌UGC活动案例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在小红书发起"#素颜挑战赛"UGC活动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提供专属滤镜和模板降低参与门槛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设置"品牌专属贴纸+优质笔记流量扶持"双激励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两周内产生UGC笔记3.2万篇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品牌词搜索量增长180%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核心产品销量提升65%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8.6 社群SOP与工具箱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8.6 社群分层运营策略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新建社群（0-2周）：破冰+定调，前3天每天发3-5条高质量内容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成长社群（2-8周）：习惯养成，固定SOP+打卡机制+每周主题讨论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成熟社群（8周+）：价值转化+防衰退，专属产品+拼团直播+清理不活跃用户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常见问题：活跃度下降（调整内容方向）、广告泛滥（严格执行群规）、转化率低（先价值后变现）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8.6 社群运营工具箱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工具类别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推荐工具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核心功能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社群管理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企业微信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客户管理、群发、自动回复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社群运营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WeTool/小U管家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自动欢迎、关键词回复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活动互动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群接龙/投票鸭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接龙统计、投票调查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知识星球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付费社群、内容沉淀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企微数据后台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活跃度、触达率、转化率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社交媒体运营以"关系传播+话题裂变"为核心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微信生态：公众号+视频号+小程序+企微四组件协同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微博重热点借势，小红书重种草搜索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社群构建：建群-&gt;养群-&gt;活群-&gt;变群四阶段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UGC运营：低门槛+激励+社交动机+内容引导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1%法则是社群活跃度管理的关键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微信四大组件如何协同形成运营闭环？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设计一个小红书运营策略。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如何激活社群中90%的沉默用户？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第1题答：视频号公域获客-&gt;公众号深度内容建立信任-&gt;企微沉淀私域用户-&gt;小程序完成交易闭环。四组件数据打通形成完整用户画像。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第2题答：定位25-35岁都市女性。笔记占比：测评40%+教程30%+科普20%+故事10%。SEO覆盖长尾词。达人合作：3腰部+10素人。日更1-2篇。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第3题答：降低参与门槛（投票/扣1）、定向激活（@沉默用户）、利益驱动（签到7天得券）、内容匹配（推送历史感兴趣内容）、私信关怀（30天未活跃一对一唤醒）。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第8章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为一个品牌设计微信生态运营方案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包括：公众号内容方向、视频号策略、企微SOP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设计一个社群日运营SOP表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设计一个UGC活动方案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Smith A N, et al. How Does Brand-related UGC Differ[J]. JIM, 2012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Meehan M. Applying social identity theory[J]. HICSS, 2018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永康市融媒体中心. 新媒体运营中内容营销策略[J]. 新闻传播, 2024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推荐工具：企业微信----社群运营管理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社交媒体与社群运营</dc:title>
  <dc:subject>新媒体运营管理</dc:subject>
  <dc:creator>祝刚</dc:creator>
  <cp:lastModifiedBy>祝刚</cp:lastModifiedBy>
  <cp:revision>1</cp:revision>
  <dcterms:created xsi:type="dcterms:W3CDTF">2026-07-29T04:50:40Z</dcterms:created>
  <dcterms:modified xsi:type="dcterms:W3CDTF">2026-07-29T04:50:40Z</dcterms:modified>
</cp:coreProperties>
</file>