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notesMasterIdLst>
    <p:notesMasterId r:id="rId3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46304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097280" y="192024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短视频与直播运营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09728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平台逻辑·创作流程·直播全链路·人货场模型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97280" y="43891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新媒体运营管理  祝刚  安顺学院旅游管理学院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学习目标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理解三大短视频平台的运营逻辑差异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掌握短视频内容策划与制作五步流程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掌握直播运营的全链路设计方法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理解直播电商"人-货-场"三要素模型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掌握短视频与直播的数据复盘方法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本章目录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 短视频平台的运营逻辑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短视频内容策划与制作流程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直播运营的全链路设计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直播电商的"人-货-场"模型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 短视频与直播的数据复盘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7.6 短视频运营常见误区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本章要点 / 思考练习 / 参考答案 / 实操练习 / 延伸阅读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7.1 三大短视频平台差异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抖音：兴趣推荐+流量池递进，适合品牌曝光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快手：老铁经济+社区信任，适合私域深耕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视频号：社交推荐+算法推荐，适合公私域联动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月活：抖音7亿+、快手5亿+、视频号8亿+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7.1 三大平台对比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抖音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快手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视频号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分发逻辑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算法推荐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社区+算法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社交+算法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核心指标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完播率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互动率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社交推荐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流量特点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爆发式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均匀化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社交裂变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运营重点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前3秒+完播率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粉丝关系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朋友点赞+内容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适合场景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品牌曝光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私域转化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公私域联动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完播率优先的算法逻辑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抖音算法权重：完播率&gt;点赞率&gt;评论率&gt;转发率。完播率高的内容意味着用户愿意花时间看完，这正是平台想要的。提升完播率策略：控制时长15-30秒、设计前3秒钩子、保持信息密度、设置节奏变化点、设计结尾钩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7.1 账号权重与标签体系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账号权重由活跃度、内容质量分、合规度、用户反馈决定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标签越清晰，算法越能精准推荐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保持内容领域垂直性有助于建立清晰标签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不要频繁切换内容领域（美食变科技）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7.2 短视频制作流程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7.2 短视频制作五步流程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选题策划：热点+用户痛点+品牌调性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脚本撰写：钩子-&gt;价值-&gt;高潮-&gt;互动四段式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拍摄制作：构图、光线、收音基础质量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剪辑包装：节奏控制、字幕、BGM、特效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发布优化：标题、封面、话题标签、发布时间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7.2 短视频脚本模板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口播型：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你知道吗？（钩子）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大多数人犯的X个错误（价值）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正确做法是这样的（方案）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你觉得呢（互动）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0" y="1188720"/>
            <a:ext cx="18288" cy="3200400"/>
          </a:xfrm>
          <a:prstGeom prst="rect">
            <a:avLst/>
          </a:prstGeom>
          <a:solidFill>
            <a:srgbClr val="E8EDF0"/>
          </a:solidFill>
          <a:ln/>
        </p:spPr>
      </p:sp>
      <p:sp>
        <p:nvSpPr>
          <p:cNvPr id="7" name="Text 5"/>
          <p:cNvSpPr/>
          <p:nvPr/>
        </p:nvSpPr>
        <p:spPr>
          <a:xfrm>
            <a:off x="484632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剧情型：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冲突场景（钩子）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矛盾升级（价值）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反转解决（高潮）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关注看更多（互动）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教程型：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成果展示（钩子）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分步教学（价值）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收藏备用（互动）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短视频"黄金3秒法则"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前3秒必须包含以下要素之一：视觉冲击（反常画面）、悬念设置（引发好奇）、利益承诺（明确价值）、情感共鸣（触动内心）。3秒内无法留住用户，后续内容再好也无人看到。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7.3 直播运营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7.3 直播运营三阶段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阶段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时间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核心任务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关键产出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播前准备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1-7天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选品/脚本/设备/预热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直播策划方案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播中执行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直播中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话术/互动/逼单/节奏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直播录像+实时数据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播后复盘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1-2天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数据分析/用户跟进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复盘报告+优化方案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7.3 直播脚本设计（90分钟）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0-10min开场暖场：欢迎+亮点+福袋期待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10-30min产品A（引流款）：痛点-&gt;介绍-&gt;秒杀（19.9元）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30-35min互动抽奖：福袋+回答问题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35-55min产品B（利润款）：对比-&gt;卖点-&gt;限量（99元）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55-60min中场互动：投票+预告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60-80min产品C（形象款）：品牌故事-&gt;品质-&gt;高端（299元）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80-90min总结收尾：感谢+关注引导+预告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7.3 直播间核心数据指标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指标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定义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优化方向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在线峰值/均值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同时在线最高/平均人数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提升预热引流效果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平均停留时长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用户平均观看时长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提升内容吸引力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互动率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评论/点赞/分享占比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设计互动话题+福袋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商品点击率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点击商品链接占比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优化产品展示和话术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转化率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购买用户/观看用户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优化定价+逼单话术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GMV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成交总额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综合优化所有环节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退货率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退货订单/总订单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减少冲动消费+提升匹配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7.4 人-货-场模型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7.4 "人-货-场"三要素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主播人设匹配目标用户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主播核心能力：镜头表现力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+产品讲解+互动控场+应变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用户匹配度取决于预热精准度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+算法推荐精准度+话题吸引力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0" y="1188720"/>
            <a:ext cx="18288" cy="3200400"/>
          </a:xfrm>
          <a:prstGeom prst="rect">
            <a:avLst/>
          </a:prstGeom>
          <a:solidFill>
            <a:srgbClr val="E8EDF0"/>
          </a:solidFill>
          <a:ln/>
        </p:spPr>
      </p:sp>
      <p:sp>
        <p:nvSpPr>
          <p:cNvPr id="7" name="Text 5"/>
          <p:cNvSpPr/>
          <p:nvPr/>
        </p:nvSpPr>
        <p:spPr>
          <a:xfrm>
            <a:off x="484632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货：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引流款：低价高需求低利润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利润款：中高价位合理利润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形象款：高价位品牌力强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定价策略：市场参考价+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直播间专属价+组合套餐+赠品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7.4 "场"----直播间场景设计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直播间布置：品牌色+Logo+主题画面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灯光设计：主光+补光+背景光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产品陈列：主推产品突出展示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视觉氛围：画面构图+色彩搭配+字幕信息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情绪氛围：BGM+团队配合+节奏把控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人-货-场匹配原则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三要素需高度匹配。面向年轻女性的美妆直播：主播应具备美妆专业知识（人），选品以中价位国货品牌为主（货），直播间采用明亮温馨风格（场）。三者不匹配会导致流量精准度下降和转化率低下。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7.5 数据复盘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7.5 复盘四步法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回顾目标：目标应具体可量化（完播率40%、互动5%）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评估结果：实际数据与预期的差距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分析原因：5Why法层层深挖，避免归因偏差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总结规律：转化为操作清单，指导后续实践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7.5 短视频数据复盘模板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1609344"/>
                <a:gridCol w="1609344"/>
                <a:gridCol w="1609344"/>
                <a:gridCol w="1609344"/>
                <a:gridCol w="1609344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指标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本期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上期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优化方向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流量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播放量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完播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完播率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互动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点赞率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互动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评论率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互动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转发率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增长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涨粉数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转化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转化率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某品牌直播数据复盘案例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114300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37160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发现晚间8-10点转化率比下午高3.2倍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但退货率也高出40%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原因：晚间冲动消费占比高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优化方案：增加"冷静期"提示+尺码详情展示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退货率降至18%，整体利润率提升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复盘价值：不仅看GMV，更要看退货率和利润率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7.6 常见误区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7.6 短视频运营常见误区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误区一：盲目追求爆款，忽视日常内容系统性建设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误区二：频繁切换内容领域，账号标签模糊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误区三：过度依赖热门BGM，内容同质化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误区四：频繁更换发布时间，无法积累数据对比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误区五：只看播放量不看完播率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误区六：忽视评论区运营（第二内容场）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7.6 直播运营常见误区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误区七：直播时间过长但效率低下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误区八：过度依赖低价策略，损害品牌价值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误区九：忽视直播复盘，浪费运营价值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正确策略：70%优质日常内容+30%爆款尝试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引流款+利润款+形象款产品组合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以完播率为核心指标进行复盘优化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645920"/>
            <a:ext cx="73152" cy="16459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6459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本章要点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286000"/>
            <a:ext cx="713232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理解完播率优先算法是短视频运营的核心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短视频制作五步流程+四段式脚本结构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直播三阶段：播前准备-&gt;播中执行-&gt;播后复盘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人-货-场三要素需高度匹配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数据复盘四步法是持续提升运营能力的核心方法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思考与练习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同一内容如何在抖音、快手、视频号差异化适配？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设计一场90分钟直播脚本。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人-货-场不匹配会导致什么后果？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课后习题参考答案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097280"/>
            <a:ext cx="804672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第1题答：抖音15-30秒竖屏前3秒钩子重完播率；快手30-60秒增加主播出镜重真实感；视频号1-3分钟利用社交推荐引导分享。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第2题答：0-10min暖场-&gt;10-30min产品A秒杀-&gt;30-35min抽奖-&gt;35-55min产品B限量-&gt;55-60min互动-&gt;60-80min产品C高端-&gt;80-90min总结。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第3题答：流量不精准+转化率低+品牌受损+退货率高。高端美妆在快手用低价策略会导致用户画像不匹配、品牌调性受损。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实操练习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第7章 实操练习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1143000"/>
            <a:ext cx="1371600" cy="36576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37160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选择一个产品，设计一场90分钟直播脚本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包括：产品排列顺序、话术要点、互动设计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设计直播数据复盘表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制定直播后优化方案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0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延伸阅读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Chen X, et al. What Role Does Video Stream Play on E-Commerce[J]. JECR, 2018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Wu Y, et al. LiveRetro: Visual Analytics for Livestream[C]. IEEE VIS, 2023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Luo F, et al. Influence of Short Video Live Broadcast[J]. NMPC, 2023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推荐工具：蝉妈妈----抖音直播数据分析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1097280" y="2743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以内容创造价值，以用户为中心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第7章 短视频与直播运营</dc:title>
  <dc:subject>新媒体运营管理</dc:subject>
  <dc:creator>祝刚</dc:creator>
  <cp:lastModifiedBy>祝刚</cp:lastModifiedBy>
  <cp:revision>1</cp:revision>
  <dcterms:created xsi:type="dcterms:W3CDTF">2026-07-29T04:50:40Z</dcterms:created>
  <dcterms:modified xsi:type="dcterms:W3CDTF">2026-07-29T04:50:40Z</dcterms:modified>
</cp:coreProperties>
</file>