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内容运营：策划、创作与传播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内容体系·策划方法论·创作法则·IP化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掌握内容运营的系统化思维与三大子系统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掌握选题策划方法论与内容日历管理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掌握图文、短视频、直播不同形态的创作规律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理解"一鱼多吃"的矩阵分发策略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掌握内容IP化的四阶段路径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内容运营的体系与流程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内容策划方法论与选题策略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图文、短视频、直播内容创作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内容分发与传播路径优化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内容IP化与品牌化运营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4.1 内容运营的系统化思维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全流程思维：从策划到优化的全链路管理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全周期思维：单条内容生命周期+内容体系生命周期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全生态思维：与用户运营、平台运营、数据运营相互支撑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优秀的内容运营不是偶发性爆款创作，而是可持续的内容生产能力建设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4.1 内容运营三大子系统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子系统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核心职责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关键挑战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内容生产系统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创意、策划、创作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质量与效率的平衡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内容分发系统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渠道选择、发布节奏、推广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平台差异与资源约束的平衡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内容评估系统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数据采集、效果分析、优化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数据解读与行动转化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4.1 内容运营标准化七步流程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选题策划：基于用户需求、热点趋势、品牌目标确定选题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创意构思：将选题转化为具体内容创意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内容创作：执行文案撰写、图片设计、视频拍摄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审核校对：质量审核、事实核查、合规检查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发布分发：选择平台和时间发布，进行推广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数据监测：实时监测播放量、互动率、转化率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复盘优化：提炼经验教训，优化下一轮策划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4.2 内容策划方法论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4.2 选题矩阵法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选题类型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用户需求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内容定位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既有需求又有价值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用户感兴趣但关联度低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体现专业深度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淘汰内容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应避免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建议比例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50%核心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20%流量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25%深度+5%淘汰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选题策划"三度评估法"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热度（当前话题关注度）×相关度（与品牌定位匹配度）×差异度（与同类内容区分度）。三者乘积越高，选题价值越大。高热度但低相关度可能带来流量但不带来精准用户；高相关度但低差异度会被同类内容淹没。最佳选题是"三度俱高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4.2 热点借势策略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可预测热点：节假日、行业事件、季节性话题（提前1-4周策划）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突发热点：社会新闻、娱乐事件（6小时内快速响应）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自造热点：品牌话题事件、挑战赛、UGC活动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风险控制：避免蹭灾难性事件、避免与品牌调性不符、避免敏感话题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4.2 内容日历管理模板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字段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说明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示例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发布日期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计划发布日期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2025-09-15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发布平台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抖音/小红书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内容主题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核心主题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秋季护肤指南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内容形式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图文/短视频/直播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负责人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创作负责人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张三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状态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策划/创作/已发布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创作中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数据目标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预期核心指标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播放10万+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4.3 多形态内容创作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4.3 不同内容形态创作规律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形态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创作核心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标题+结构+金句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阅读量、转发率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深度表达、知识分享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前3秒钩子+节奏+情绪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完播率、互动率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品牌曝光、产品种草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互动+场景+转化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在线人数、GMV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销售转化、粉丝互动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音频/播客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陪伴感+深度+连续性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收听时长、订阅数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知识付费、圈层运营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4.3 短视频"黄金3秒"钩子设计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悬念式：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"你绝对想不到..."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"接下来发生的事让我震惊"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冲突式：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"所有人都说X，但..."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"你以为的真相其实是..."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利益式：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"只需3步就能..."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"学会这个技巧，效率提升10倍"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共鸣式：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"如果你也..."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"打工人的痛谁懂..."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短视频脚本四段式结构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钩子（0-3秒）：用悬念/冲突/利益/共鸣吸引注意力。价值（3-30秒）：传递核心信息或价值。高潮（30-45秒）：情感升华或惊喜反转。互动（最后5秒）：引导点赞、评论、关注。每3-5秒设置节奏变化点，避免用户因单调而划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4.3 直播脚本设计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开场暖场（5-10min）：欢迎观众、介绍亮点、设置期待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产品讲解（15-20min/产品）：痛点引入-&gt;产品介绍-&gt;卖点展示-&gt;逼单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互动环节（5-10min）：福袋抽奖、回答问题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节奏控制：根据在线人数波动调整讲解节奏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收尾总结（5-10min）：回顾亮点、预告下场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4.4 内容分发与传播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4.4 "一鱼多吃"矩阵分发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深度文章-&gt;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抖音：提取3个核心观点制作60秒短视频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小红书：拆分为3-5篇笔记配图发布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公众号：原文发布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微博：提炼金句+配图发布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短视频-&gt;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小红书：截取画面+文字总结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公众号：嵌入视频+文字解读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微博：发布视频+话题标签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直播回放-&gt;剪辑精彩片段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社交裂变的三个条件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内容具备情绪共鸣（愤怒、惊喜、感动等强烈情绪驱动分享）；②内容具备社交货币价值（分享后能提升分享者形象）；③内容降低分享门槛（一键转发、生成海报等技术支持）。运营者需在内容创作阶段就嵌入这些触发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4.4 各平台最佳发布时间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活跃高峰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最佳发布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频率建议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12-13点/18-22点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提前1-2小时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1-3条/天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7-9/12-14/20-22点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提前30-60分钟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1-2条/天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公众号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7-9/12-13/20-22点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前晚或当天早晨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3-5条/周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8-10/12-14/20-23点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实时发布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3-5条/天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18-23点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周末或工作日17-18点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2-4条/周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4.5 内容IP化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4.5 从内容到IP的四阶段跃迁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识别期----建立独特的内容风格和视觉符号（被记住）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信任期----通过持续高质量内容建立用户信任（被信赖）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社群期----形成核心粉丝群体的认同和参与（被归属）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变现期----广告、电商、IP授权等多元变现（被买单）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关键：IP化是内容运营的高级阶段，需长期投入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4.5 个人IP打造方法论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定位：确定专业领域、人设调性和目标受众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内容：围绕定位持续产出高质量内容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视觉：设计统一的视觉符号（头像、封面风格、色彩）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互动：积极回复评论、参与话题、建立情感连接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跨界：IP成熟后通过联名、线下活动扩展影响力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李子柒IP案例分析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通过"东方田园生活"持续内容输出构建高度辨识度个人IP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内容策略核心：高审美+慢节奏+文化深度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每一帧画面精心构图，叙事节奏缓慢治愈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内容承载中国传统文化元素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在国内外平台累计获得过亿粉丝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品牌估值超10亿元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证明：在碎片化时代，"慢内容"同样具有巨大传播力和商业价值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内容运营含生产、分发、评估三大子系统，需系统化管理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选题矩阵法和三度评估法是实用策划工具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不同形态遵循不同创作规律：图文重结构金句、短视频重3秒钩子、直播重互动转化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"一鱼多吃"矩阵分发+传播触发点设计提升分发效率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内容IP化经历识别-&gt;信任-&gt;社群-&gt;变现四阶段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为一个账号设计一个月内容日历。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为一款护肤品设计3种不同类型短视频开头。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"一鱼多吃"矩阵分发如何落地？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以旅游账号为例----第1周品牌认知（5条风光短视频+2篇攻略笔记）；第2周深度种草（3条探店+1篇住宿评测）；第3周互动转化（直播预告+带货+UGC合集）；第4周数据复盘。每周覆盖流量20%+核心50%+深度30%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第2题答：①悬念式"你绝对想不到这支防晒霜能..."②冲突式"所有人都说防晒要涂很多，但医生却说..."③共鸣式"如果你也每年夏天被晒黑..."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第3题答：以深度文章为例：公众号发原文-&gt;抖音提取3个观点制作60秒短视频-&gt;小红书拆分5篇笔记-&gt;微博提炼金句配图-&gt;视频号制作3分钟解读视频。关键是根据各平台特性格式化适配。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第4章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选择一个品牌或个人，为其设计内容IP打造方案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包括：定位画布、视觉符号设计、内容策略、IP化路径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制定首月内容日历（至少20条内容）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设计一个"一鱼多吃"的矩阵分发方案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伍燕青. 新媒体平台内容营销策略分析----以"李子柒"为例[J]. 新闻传播, 2019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T. Analysis of Innovative Paths for Enterprise Marketing[J].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江丽桃等. 电子商务背景下新媒体运营管理课程教学方法创新[J]. 2025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推荐工具：剪映----短视频剪辑工具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内容运营：策划、创作与传播</dc:title>
  <dc:subject>新媒体运营管理 -- 数字文旅专业系列教材</dc:subject>
  <dc:creator>祝刚</dc:creator>
  <cp:lastModifiedBy>祝刚</cp:lastModifiedBy>
  <cp:revision>1</cp:revision>
  <dcterms:created xsi:type="dcterms:W3CDTF">2026-07-29T04:46:00Z</dcterms:created>
  <dcterms:modified xsi:type="dcterms:W3CDTF">2026-07-29T04:46:00Z</dcterms:modified>
</cp:coreProperties>
</file>