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新媒体运营的理论基础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传播学·营销学·用户行为·注意力经济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掌握传播学经典理论在新媒体中的应用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理解营销学理论框架的新媒体适配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掌握用户行为理论与消费者旅程地图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理解注意力经济与长尾理论的内容运营应用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了解新媒体运营管理的跨学科视角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传播学理论在新媒体中的应用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营销学理论框架与新媒体适配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用户行为理论与消费者旅程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内容生态理论与注意力经济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新媒体运营管理的跨学科视角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3.1.1 拉斯韦尔5W模型的新媒体诠释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Who（传播者）：从专业机构扩展为任何个人和组织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Says What（内容）：从新闻资讯扩展为知识、娱乐、生活方式等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Which Channel（渠道）：从门户网站扩展到社交媒体、短视频等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Whom（受众）：从"大众"细分为"分众"甚至"微众"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What Effect（效果）：从触达率细化为认知、态度、行为、社交多维效果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3.1.2 使用与满足理论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用户使用媒体的五类动机：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信息获取----获取新闻、知识、实用信息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娱乐消遣----观看有趣内容消磨时间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社交互动----通过分享维持社交关系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身份认同----表达自我身份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消费决策----辅助购买决策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运营应用：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信息动机：提供结构化知识内容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娱乐动机：轻松有趣的情绪内容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社交动机：设计可分享的话题内容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认同动机：构建圈层化社区文化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-&gt; 决策动机：提供专业测评和推荐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3.1.3 议程设置与两级传播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议程设置：从"媒体设置议程"到"算法设置议程"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运营者通过选题策划、话题运营在算法框架内争取议程设置权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两级传播理论：信息-&gt;意见领袖-&gt;普通受众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意见领袖演化为KOL和KOC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KOL建认知+KOC做种草+素人铺口碑的三层组合策略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KOL与KOC的区别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强调"专业影响力"，通常拥有10万+粉丝，合作费用高，适合品牌曝光和认知建设。KOC强调"真实消费体验"，通常粉丝在1000-10000之间，合作费用低甚至可免费置换，适合口碑传播和转化促进。品牌营销通常采用"KOL建认知+KOC做种草+素人铺口碑"的三层组合策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3.2 4P理论的新媒体诠释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Product-&gt;内容产品和服务体验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内容本身即是产品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选题质量、呈现形式、更新频率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都是"内容产品"的核心属性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Price-&gt;注意力和时间的"机会成本"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用户消费内容的"价格"是注意力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降低注意力成本：缩短时长、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提高信息密度、优化开头吸引力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Place-&gt;平台矩阵和流量入口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Promotion-&gt;内容营销和社群运营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3.2 AARRR vs RARRA模型对比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顺序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核心理念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适用阶段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AARRR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获客-&gt;激活-&gt;留存-&gt;变现-&gt;传播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先拉新后留存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流量红利期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RARRA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留存-&gt;激活-&gt;推荐-&gt;变现-&gt;获客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先留存后拉新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流量红利消退后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AARRR模型五环节运营重点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获客阶段关注流量来源与转化成本；激活阶段关注首次体验与核心功能触达；留存阶段关注内容更新与用户粘性；变现阶段关注商业化路径设计；传播阶段关注社交裂变机制。近年来向RARRA演变----将Retention置于首位，强调"先留存后获客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3.3 新媒体用户行为三大特征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碎片化----单次消费3-15分钟，要求"短平快"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多触点----跨越多个平台完成购买决策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非线性----可能跳过某些阶段或在不同阶段间反复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典型消费旅程：抖音种草-&gt;小红书搜索-&gt;知乎评测-&gt;直播购买-&gt;朋友圈分享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3.3 消费者旅程地图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用户状态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主要触点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运营目标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认知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知道品牌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抖音/微博/广告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品牌曝光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兴趣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想了解更多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小红书/公众号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内容种草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考虑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比较选择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知乎/B站/评论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消除疑虑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购买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决定购买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直播/小程序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促成转化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忠诚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持续使用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社群/公众号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促进复购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倡导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主动推荐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朋友圈/社交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口碑传播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3.3 用户决策的启发式偏差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从众效应：展示销量数据、用户评价数量等社会证明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稀缺效应：限时优惠、限量发售、"仅剩X件"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锚定效应：先展示高价产品再展示目标价位产品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损失厌恶："限时优惠即将结束""错过等一年"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运营者需在内容创作中嵌入这些行为触发点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3.4 注意力经济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诺贝尔奖得主赫伯特·西蒙：信息的丰富产生注意力的贫乏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用户注意力是稀缺资源----平台、创作者、品牌都在争夺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注意力经济三大特征：零边际成本、网络效应、赢者通吃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幂律分布：头部内容获绝大多数关注，长尾内容关注量急剧下降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3.4 长尾理论的内容运营应用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头部内容：带来流量和品牌认知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但爆款具有偶然性和不可持续性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长尾内容：贡献深度和用户粘性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搜索流量可持续数月甚至数年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垂直深耕形成专业壁垒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0" y="1188720"/>
            <a:ext cx="18288" cy="3200400"/>
          </a:xfrm>
          <a:prstGeom prst="rect">
            <a:avLst/>
          </a:prstGeom>
          <a:solidFill>
            <a:srgbClr val="E8EDF0"/>
          </a:solidFill>
          <a:ln/>
        </p:spPr>
      </p:sp>
      <p:sp>
        <p:nvSpPr>
          <p:cNvPr id="7" name="Text 5"/>
          <p:cNvSpPr/>
          <p:nvPr/>
        </p:nvSpPr>
        <p:spPr>
          <a:xfrm>
            <a:off x="4846320" y="1188720"/>
            <a:ext cx="374904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健康策略：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70%长尾内容+30%爆款尝试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长尾保证基盘稳定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爆款带来增长突破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纯追爆款-&gt;用户粘性低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纯做长尾-&gt;增长缓慢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社交电商平台R品牌价值共创案例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R品牌运用价值共创理论重构内容营销策略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从单纯商品展示转向"用户故事+场景体验+社区互动"内容体系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将消费者体验价值作为核心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实现月活跃用户增长45%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复购率提升28%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证明了跨学科视角（价值共创理论）对运营实践的指导价值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3.5 跨学科视角整合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信息系统理论：理解平台技术架构对运营策略的约束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组织行为学：为运营团队管理提供理论支撑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博弈论：分析平台、创作者与用户的策略互动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价值共创理论：用户是价值的共创者而非被动接收者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创新扩散理论：指导新内容形态和新运营模式的推广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传播学经典理论（5W、使用与满足、议程设置、两级传播）在新媒体中获得新诠释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AARRR/RARRA模型是用户运营的标准框架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用户行为呈碎片化-多触点-非线性特征，消费者旅程地图是重要工具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注意力经济是新媒体竞争的底层逻辑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长尾理论指导"爆款+长尾"平衡策略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整合多学科视角是运营管理科学化的基础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用5W模型分析一个关注的自媒体账号。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AARRR和RARRA的差异反映了什么趋势？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如何在爆款驱动和长尾积累间找到平衡？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第1题答（以李子柒为例）：Who----李子柒本人，东方田园生活记录者；Says What----中国传统美食和手工艺制作；Channel----YouTube、微博、抖音多平台；To Whom----对东方文化感兴趣的海内外用户；Effect----全球粉丝过亿，品牌估值超10亿。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第2题答：AARRR以获客为起点适合流量红利期；RARRA以留存为起点适合红利消退后。反映了流量成本攀升、用户注意力稀缺、数据基础设施成熟三大趋势。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第3题答：采用"70%长尾+30%爆款"组合。长尾覆盖搜索关键词积累专业壁垒，爆款追踪热点追求爆发增长。在长尾中嵌入爆款基因，在爆款中沉淀长尾价值。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第3章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选择一个自媒体账号，用5W模型分析其传播策略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绘制该账号目标用户的消费者旅程地图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识别旅程中每个阶段的触点和内容需求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提出针对每个阶段的运营优化建议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赖元薇. 全球品牌利用社交媒体内容营销提升品牌忠诚度的机制研究[J]. 新闻传播, 2017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Daugherty T, et al. Exploring Consumer Motivations for Creating UGC[J]. JIA, 2008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韦晓霞. 城市轨道交通运营管理中的新媒体营销策略研究[J]. 2022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推荐阅读：《注意力经济》（托马斯·达文波特著）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新媒体运营的理论基础</dc:title>
  <dc:subject>新媒体运营管理 -- 数字文旅专业系列教材</dc:subject>
  <dc:creator>祝刚</dc:creator>
  <cp:lastModifiedBy>祝刚</cp:lastModifiedBy>
  <cp:revision>1</cp:revision>
  <dcterms:created xsi:type="dcterms:W3CDTF">2026-07-29T04:46:00Z</dcterms:created>
  <dcterms:modified xsi:type="dcterms:W3CDTF">2026-07-29T04:46:00Z</dcterms:modified>
</cp:coreProperties>
</file>